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e" initials="d" lastIdx="1" clrIdx="0">
    <p:extLst>
      <p:ext uri="{19B8F6BF-5375-455C-9EA6-DF929625EA0E}">
        <p15:presenceInfo xmlns:p15="http://schemas.microsoft.com/office/powerpoint/2012/main" userId="danie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2413EB-9CB3-42EE-B7C0-2A305C9EB8C8}"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it-IT"/>
        </a:p>
      </dgm:t>
    </dgm:pt>
    <dgm:pt modelId="{FB12A1E0-6694-430E-9912-746BB9A0AB86}">
      <dgm:prSet phldrT="[Testo]"/>
      <dgm:spPr>
        <a:solidFill>
          <a:schemeClr val="bg2">
            <a:lumMod val="75000"/>
          </a:schemeClr>
        </a:solidFill>
      </dgm:spPr>
      <dgm:t>
        <a:bodyPr/>
        <a:lstStyle/>
        <a:p>
          <a:r>
            <a:rPr lang="it-IT" b="1" dirty="0"/>
            <a:t>INIZIO</a:t>
          </a:r>
        </a:p>
      </dgm:t>
    </dgm:pt>
    <dgm:pt modelId="{9CBE5CCD-C579-49CF-8695-9809A85546D9}" type="parTrans" cxnId="{8C084EBB-CF80-4DCC-BC36-B03483D0F683}">
      <dgm:prSet/>
      <dgm:spPr/>
      <dgm:t>
        <a:bodyPr/>
        <a:lstStyle/>
        <a:p>
          <a:endParaRPr lang="it-IT"/>
        </a:p>
      </dgm:t>
    </dgm:pt>
    <dgm:pt modelId="{DBBF8DFC-64B4-4D5F-9279-E987F1ABF4A0}" type="sibTrans" cxnId="{8C084EBB-CF80-4DCC-BC36-B03483D0F683}">
      <dgm:prSet/>
      <dgm:spPr/>
      <dgm:t>
        <a:bodyPr/>
        <a:lstStyle/>
        <a:p>
          <a:endParaRPr lang="it-IT"/>
        </a:p>
      </dgm:t>
    </dgm:pt>
    <dgm:pt modelId="{C44BB1BE-DFA1-4C0A-93D5-D2544FE5838B}">
      <dgm:prSet phldrT="[Testo]" custT="1"/>
      <dgm:spPr>
        <a:solidFill>
          <a:schemeClr val="accent5">
            <a:lumMod val="20000"/>
            <a:lumOff val="80000"/>
            <a:alpha val="90000"/>
          </a:schemeClr>
        </a:solidFill>
      </dgm:spPr>
      <dgm:t>
        <a:bodyPr/>
        <a:lstStyle/>
        <a:p>
          <a:r>
            <a:rPr lang="it-IT" sz="1800" b="1" dirty="0">
              <a:solidFill>
                <a:schemeClr val="bg1">
                  <a:lumMod val="95000"/>
                  <a:lumOff val="5000"/>
                </a:schemeClr>
              </a:solidFill>
            </a:rPr>
            <a:t>Registrare video o preparare presentazione per informare gli studenti sulle attività  e sulla lezione </a:t>
          </a:r>
          <a:endParaRPr lang="it-IT" sz="1800" b="1" dirty="0"/>
        </a:p>
      </dgm:t>
    </dgm:pt>
    <dgm:pt modelId="{9E3F872B-FA1D-45CA-A564-FBEBCBE286A6}" type="parTrans" cxnId="{5B08E6A1-CB9B-4FA6-B3B6-9658BFD05EFF}">
      <dgm:prSet/>
      <dgm:spPr/>
      <dgm:t>
        <a:bodyPr/>
        <a:lstStyle/>
        <a:p>
          <a:endParaRPr lang="it-IT"/>
        </a:p>
      </dgm:t>
    </dgm:pt>
    <dgm:pt modelId="{776265AC-DCCF-4CE8-A3D9-5D103AA26878}" type="sibTrans" cxnId="{5B08E6A1-CB9B-4FA6-B3B6-9658BFD05EFF}">
      <dgm:prSet/>
      <dgm:spPr/>
      <dgm:t>
        <a:bodyPr/>
        <a:lstStyle/>
        <a:p>
          <a:endParaRPr lang="it-IT"/>
        </a:p>
      </dgm:t>
    </dgm:pt>
    <dgm:pt modelId="{79EC2C2E-8AB0-4A00-995E-DDFD4B55C750}">
      <dgm:prSet phldrT="[Testo]"/>
      <dgm:spPr/>
      <dgm:t>
        <a:bodyPr/>
        <a:lstStyle/>
        <a:p>
          <a:r>
            <a:rPr lang="it-IT" b="1" dirty="0"/>
            <a:t>VERIFICHE</a:t>
          </a:r>
        </a:p>
      </dgm:t>
    </dgm:pt>
    <dgm:pt modelId="{B4E562B2-9336-473F-A060-E0E274DDD50E}" type="parTrans" cxnId="{29E30E33-8030-42B7-8C1D-C2507BBDA37E}">
      <dgm:prSet/>
      <dgm:spPr/>
      <dgm:t>
        <a:bodyPr/>
        <a:lstStyle/>
        <a:p>
          <a:endParaRPr lang="it-IT"/>
        </a:p>
      </dgm:t>
    </dgm:pt>
    <dgm:pt modelId="{F7F224A3-35EA-4D11-A409-789427BCFBC8}" type="sibTrans" cxnId="{29E30E33-8030-42B7-8C1D-C2507BBDA37E}">
      <dgm:prSet/>
      <dgm:spPr/>
      <dgm:t>
        <a:bodyPr/>
        <a:lstStyle/>
        <a:p>
          <a:endParaRPr lang="it-IT"/>
        </a:p>
      </dgm:t>
    </dgm:pt>
    <dgm:pt modelId="{9D648FCC-BDA9-4656-9184-0E522FEDC4E1}">
      <dgm:prSet phldrT="[Testo]" custT="1"/>
      <dgm:spPr>
        <a:solidFill>
          <a:schemeClr val="accent5">
            <a:lumMod val="20000"/>
            <a:lumOff val="80000"/>
            <a:alpha val="90000"/>
          </a:schemeClr>
        </a:solidFill>
      </dgm:spPr>
      <dgm:t>
        <a:bodyPr/>
        <a:lstStyle/>
        <a:p>
          <a:r>
            <a:rPr lang="it-IT" sz="1800" b="1" dirty="0">
              <a:solidFill>
                <a:schemeClr val="bg1">
                  <a:lumMod val="95000"/>
                  <a:lumOff val="5000"/>
                </a:schemeClr>
              </a:solidFill>
            </a:rPr>
            <a:t>Test-questionari-documenti </a:t>
          </a:r>
          <a:endParaRPr lang="it-IT" sz="1800" b="1" dirty="0"/>
        </a:p>
      </dgm:t>
    </dgm:pt>
    <dgm:pt modelId="{10C38DBA-51E8-4D61-B365-A87A41AEAE70}" type="parTrans" cxnId="{EB22D8B6-BD7A-4676-8309-FEEEBB508929}">
      <dgm:prSet/>
      <dgm:spPr/>
      <dgm:t>
        <a:bodyPr/>
        <a:lstStyle/>
        <a:p>
          <a:endParaRPr lang="it-IT"/>
        </a:p>
      </dgm:t>
    </dgm:pt>
    <dgm:pt modelId="{EF57A320-9AFC-4365-A0D9-C65BCA447954}" type="sibTrans" cxnId="{EB22D8B6-BD7A-4676-8309-FEEEBB508929}">
      <dgm:prSet/>
      <dgm:spPr/>
      <dgm:t>
        <a:bodyPr/>
        <a:lstStyle/>
        <a:p>
          <a:endParaRPr lang="it-IT"/>
        </a:p>
      </dgm:t>
    </dgm:pt>
    <dgm:pt modelId="{8AC47FA4-80F1-46E3-BB78-24272BF2DA66}">
      <dgm:prSet/>
      <dgm:spPr/>
      <dgm:t>
        <a:bodyPr/>
        <a:lstStyle/>
        <a:p>
          <a:r>
            <a:rPr lang="it-IT" b="1" dirty="0"/>
            <a:t>STUDIO</a:t>
          </a:r>
          <a:r>
            <a:rPr lang="it-IT" dirty="0"/>
            <a:t> </a:t>
          </a:r>
          <a:r>
            <a:rPr lang="it-IT" b="1" dirty="0"/>
            <a:t>AUTONOMO</a:t>
          </a:r>
        </a:p>
      </dgm:t>
    </dgm:pt>
    <dgm:pt modelId="{2FE1F05C-20D7-4D56-A06A-21E49C1DA5E2}" type="parTrans" cxnId="{426E1146-FCCD-4049-B356-3C25D4BE6860}">
      <dgm:prSet/>
      <dgm:spPr/>
      <dgm:t>
        <a:bodyPr/>
        <a:lstStyle/>
        <a:p>
          <a:endParaRPr lang="it-IT"/>
        </a:p>
      </dgm:t>
    </dgm:pt>
    <dgm:pt modelId="{40003462-4CC0-497B-960B-E41259D39153}" type="sibTrans" cxnId="{426E1146-FCCD-4049-B356-3C25D4BE6860}">
      <dgm:prSet/>
      <dgm:spPr/>
      <dgm:t>
        <a:bodyPr/>
        <a:lstStyle/>
        <a:p>
          <a:endParaRPr lang="it-IT"/>
        </a:p>
      </dgm:t>
    </dgm:pt>
    <dgm:pt modelId="{363D9603-9F43-42A2-9037-FAC57DB1EE37}">
      <dgm:prSet custT="1"/>
      <dgm:spPr>
        <a:solidFill>
          <a:schemeClr val="accent5">
            <a:lumMod val="20000"/>
            <a:lumOff val="80000"/>
            <a:alpha val="90000"/>
          </a:schemeClr>
        </a:solidFill>
      </dgm:spPr>
      <dgm:t>
        <a:bodyPr/>
        <a:lstStyle/>
        <a:p>
          <a:r>
            <a:rPr lang="it-IT" sz="1800" b="1" dirty="0">
              <a:solidFill>
                <a:schemeClr val="bg1">
                  <a:lumMod val="95000"/>
                  <a:lumOff val="5000"/>
                </a:schemeClr>
              </a:solidFill>
            </a:rPr>
            <a:t>Presentazione dei prodotti </a:t>
          </a:r>
          <a:endParaRPr lang="it-IT" sz="1800" b="1" dirty="0"/>
        </a:p>
      </dgm:t>
    </dgm:pt>
    <dgm:pt modelId="{9508F7DD-EA05-48F7-A806-885010FFC437}" type="parTrans" cxnId="{ED2233DF-C35D-4B37-9FA6-EC7B5AC1DD01}">
      <dgm:prSet/>
      <dgm:spPr/>
      <dgm:t>
        <a:bodyPr/>
        <a:lstStyle/>
        <a:p>
          <a:endParaRPr lang="it-IT"/>
        </a:p>
      </dgm:t>
    </dgm:pt>
    <dgm:pt modelId="{7F774717-101E-4064-AE7D-019512D45DD0}" type="sibTrans" cxnId="{ED2233DF-C35D-4B37-9FA6-EC7B5AC1DD01}">
      <dgm:prSet/>
      <dgm:spPr/>
      <dgm:t>
        <a:bodyPr/>
        <a:lstStyle/>
        <a:p>
          <a:endParaRPr lang="it-IT"/>
        </a:p>
      </dgm:t>
    </dgm:pt>
    <dgm:pt modelId="{FBC7EC91-0390-431A-8D60-3CDB1D9AF4C0}">
      <dgm:prSet phldrT="[Testo]" custT="1"/>
      <dgm:spPr>
        <a:solidFill>
          <a:schemeClr val="accent5">
            <a:lumMod val="20000"/>
            <a:lumOff val="80000"/>
            <a:alpha val="90000"/>
          </a:schemeClr>
        </a:solidFill>
      </dgm:spPr>
      <dgm:t>
        <a:bodyPr/>
        <a:lstStyle/>
        <a:p>
          <a:r>
            <a:rPr lang="it-IT" sz="1800" b="1" dirty="0">
              <a:solidFill>
                <a:schemeClr val="bg1">
                  <a:lumMod val="95000"/>
                  <a:lumOff val="5000"/>
                </a:schemeClr>
              </a:solidFill>
            </a:rPr>
            <a:t>Materiali che devono essere compresi, analizzati dagli studenti: Video del docente o video recuperati dalla rete, documenti , parti di libro, prodotti multimediali </a:t>
          </a:r>
          <a:endParaRPr lang="it-IT" sz="1800" b="1" dirty="0"/>
        </a:p>
      </dgm:t>
    </dgm:pt>
    <dgm:pt modelId="{9FE36B94-D99C-4B0B-A950-8D3C34AF00CE}" type="parTrans" cxnId="{0E99A6DC-357D-422C-855A-E5EC64399ED7}">
      <dgm:prSet/>
      <dgm:spPr/>
      <dgm:t>
        <a:bodyPr/>
        <a:lstStyle/>
        <a:p>
          <a:endParaRPr lang="it-IT"/>
        </a:p>
      </dgm:t>
    </dgm:pt>
    <dgm:pt modelId="{2EEA38B6-08DD-46F6-81FE-CCEB2DC5E610}" type="sibTrans" cxnId="{0E99A6DC-357D-422C-855A-E5EC64399ED7}">
      <dgm:prSet/>
      <dgm:spPr/>
      <dgm:t>
        <a:bodyPr/>
        <a:lstStyle/>
        <a:p>
          <a:endParaRPr lang="it-IT"/>
        </a:p>
      </dgm:t>
    </dgm:pt>
    <dgm:pt modelId="{B302BB53-91EE-4629-B298-4424B9E3496C}">
      <dgm:prSet/>
      <dgm:spPr/>
      <dgm:t>
        <a:bodyPr/>
        <a:lstStyle/>
        <a:p>
          <a:r>
            <a:rPr lang="it-IT" b="1" dirty="0"/>
            <a:t>AZIONI DIDATTICHE</a:t>
          </a:r>
        </a:p>
      </dgm:t>
    </dgm:pt>
    <dgm:pt modelId="{A7496AA1-216F-4457-988B-70E07CCB9469}" type="parTrans" cxnId="{6E242123-A7B8-478F-AF90-10AB34E511DB}">
      <dgm:prSet/>
      <dgm:spPr/>
      <dgm:t>
        <a:bodyPr/>
        <a:lstStyle/>
        <a:p>
          <a:endParaRPr lang="it-IT"/>
        </a:p>
      </dgm:t>
    </dgm:pt>
    <dgm:pt modelId="{1312873F-C7E1-417F-9CB9-B8B720EEE452}" type="sibTrans" cxnId="{6E242123-A7B8-478F-AF90-10AB34E511DB}">
      <dgm:prSet/>
      <dgm:spPr/>
      <dgm:t>
        <a:bodyPr/>
        <a:lstStyle/>
        <a:p>
          <a:endParaRPr lang="it-IT"/>
        </a:p>
      </dgm:t>
    </dgm:pt>
    <dgm:pt modelId="{FC8C65B5-ADE8-453B-93C2-52212DF50531}">
      <dgm:prSet phldrT="[Testo]" custT="1"/>
      <dgm:spPr>
        <a:solidFill>
          <a:schemeClr val="accent5">
            <a:lumMod val="20000"/>
            <a:lumOff val="80000"/>
            <a:alpha val="90000"/>
          </a:schemeClr>
        </a:solidFill>
      </dgm:spPr>
      <dgm:t>
        <a:bodyPr/>
        <a:lstStyle/>
        <a:p>
          <a:r>
            <a:rPr lang="it-IT" sz="1800" b="1" dirty="0">
              <a:solidFill>
                <a:schemeClr val="bg1">
                  <a:lumMod val="95000"/>
                  <a:lumOff val="5000"/>
                </a:schemeClr>
              </a:solidFill>
            </a:rPr>
            <a:t>Esercitazioni con produzioni di materiale da parte degli studenti</a:t>
          </a:r>
          <a:endParaRPr lang="it-IT" sz="1800" b="1" dirty="0"/>
        </a:p>
      </dgm:t>
    </dgm:pt>
    <dgm:pt modelId="{07674BB4-1D29-486F-9605-1445996EAECF}" type="parTrans" cxnId="{26E037A5-5486-4B46-9D44-F71FB0A023BF}">
      <dgm:prSet/>
      <dgm:spPr/>
      <dgm:t>
        <a:bodyPr/>
        <a:lstStyle/>
        <a:p>
          <a:endParaRPr lang="it-IT"/>
        </a:p>
      </dgm:t>
    </dgm:pt>
    <dgm:pt modelId="{4C073FF2-CB99-4F67-9EE3-689DE6F06AEB}" type="sibTrans" cxnId="{26E037A5-5486-4B46-9D44-F71FB0A023BF}">
      <dgm:prSet/>
      <dgm:spPr/>
      <dgm:t>
        <a:bodyPr/>
        <a:lstStyle/>
        <a:p>
          <a:endParaRPr lang="it-IT"/>
        </a:p>
      </dgm:t>
    </dgm:pt>
    <dgm:pt modelId="{08E7050B-9B79-427F-BA5F-22D7F43E74EA}">
      <dgm:prSet/>
      <dgm:spPr/>
      <dgm:t>
        <a:bodyPr/>
        <a:lstStyle/>
        <a:p>
          <a:r>
            <a:rPr lang="it-IT" b="1" dirty="0"/>
            <a:t>CONDIVISIONE</a:t>
          </a:r>
        </a:p>
      </dgm:t>
    </dgm:pt>
    <dgm:pt modelId="{ED529B37-BD1C-479C-9338-F3910E0771DA}" type="parTrans" cxnId="{8FAB9DD1-CAB0-4468-9C16-E51DED5F7A28}">
      <dgm:prSet/>
      <dgm:spPr/>
      <dgm:t>
        <a:bodyPr/>
        <a:lstStyle/>
        <a:p>
          <a:endParaRPr lang="it-IT"/>
        </a:p>
      </dgm:t>
    </dgm:pt>
    <dgm:pt modelId="{153A629A-E68C-48D6-A6A6-C11F5C5374E8}" type="sibTrans" cxnId="{8FAB9DD1-CAB0-4468-9C16-E51DED5F7A28}">
      <dgm:prSet/>
      <dgm:spPr/>
      <dgm:t>
        <a:bodyPr/>
        <a:lstStyle/>
        <a:p>
          <a:endParaRPr lang="it-IT"/>
        </a:p>
      </dgm:t>
    </dgm:pt>
    <dgm:pt modelId="{23CB09FA-6939-4357-865B-37EB5359F9FE}" type="pres">
      <dgm:prSet presAssocID="{A32413EB-9CB3-42EE-B7C0-2A305C9EB8C8}" presName="Name0" presStyleCnt="0">
        <dgm:presLayoutVars>
          <dgm:dir/>
          <dgm:animLvl val="lvl"/>
          <dgm:resizeHandles/>
        </dgm:presLayoutVars>
      </dgm:prSet>
      <dgm:spPr/>
    </dgm:pt>
    <dgm:pt modelId="{0DCE4684-BBC6-42D3-8B2A-5B7059104A56}" type="pres">
      <dgm:prSet presAssocID="{FB12A1E0-6694-430E-9912-746BB9A0AB86}" presName="linNode" presStyleCnt="0"/>
      <dgm:spPr/>
    </dgm:pt>
    <dgm:pt modelId="{EEC19E36-31D1-4312-B998-3C7480ED5E48}" type="pres">
      <dgm:prSet presAssocID="{FB12A1E0-6694-430E-9912-746BB9A0AB86}" presName="parentShp" presStyleLbl="node1" presStyleIdx="0" presStyleCnt="5" custScaleX="45491">
        <dgm:presLayoutVars>
          <dgm:bulletEnabled val="1"/>
        </dgm:presLayoutVars>
      </dgm:prSet>
      <dgm:spPr/>
    </dgm:pt>
    <dgm:pt modelId="{A57BF614-8992-440C-B07A-12ACA701B885}" type="pres">
      <dgm:prSet presAssocID="{FB12A1E0-6694-430E-9912-746BB9A0AB86}" presName="childShp" presStyleLbl="bgAccFollowNode1" presStyleIdx="0" presStyleCnt="5" custScaleX="132518" custScaleY="107796">
        <dgm:presLayoutVars>
          <dgm:bulletEnabled val="1"/>
        </dgm:presLayoutVars>
      </dgm:prSet>
      <dgm:spPr/>
    </dgm:pt>
    <dgm:pt modelId="{1E0632B4-F256-4338-B2BF-14B2993653C9}" type="pres">
      <dgm:prSet presAssocID="{DBBF8DFC-64B4-4D5F-9279-E987F1ABF4A0}" presName="spacing" presStyleCnt="0"/>
      <dgm:spPr/>
    </dgm:pt>
    <dgm:pt modelId="{8D5B5768-3886-4877-95BC-D3FE301301D9}" type="pres">
      <dgm:prSet presAssocID="{8AC47FA4-80F1-46E3-BB78-24272BF2DA66}" presName="linNode" presStyleCnt="0"/>
      <dgm:spPr/>
    </dgm:pt>
    <dgm:pt modelId="{B33D0A63-8670-4D62-BA54-DB01FB78FC95}" type="pres">
      <dgm:prSet presAssocID="{8AC47FA4-80F1-46E3-BB78-24272BF2DA66}" presName="parentShp" presStyleLbl="node1" presStyleIdx="1" presStyleCnt="5" custScaleX="46523">
        <dgm:presLayoutVars>
          <dgm:bulletEnabled val="1"/>
        </dgm:presLayoutVars>
      </dgm:prSet>
      <dgm:spPr/>
    </dgm:pt>
    <dgm:pt modelId="{84156F2A-9E23-4C4D-9620-097E5E54B15F}" type="pres">
      <dgm:prSet presAssocID="{8AC47FA4-80F1-46E3-BB78-24272BF2DA66}" presName="childShp" presStyleLbl="bgAccFollowNode1" presStyleIdx="1" presStyleCnt="5" custScaleX="131236">
        <dgm:presLayoutVars>
          <dgm:bulletEnabled val="1"/>
        </dgm:presLayoutVars>
      </dgm:prSet>
      <dgm:spPr/>
    </dgm:pt>
    <dgm:pt modelId="{55103410-F0CA-4060-BB73-C5F09961771D}" type="pres">
      <dgm:prSet presAssocID="{40003462-4CC0-497B-960B-E41259D39153}" presName="spacing" presStyleCnt="0"/>
      <dgm:spPr/>
    </dgm:pt>
    <dgm:pt modelId="{6A3BBB93-BCFB-4188-BC4C-FC69D66EB2AD}" type="pres">
      <dgm:prSet presAssocID="{B302BB53-91EE-4629-B298-4424B9E3496C}" presName="linNode" presStyleCnt="0"/>
      <dgm:spPr/>
    </dgm:pt>
    <dgm:pt modelId="{FED89B13-9F7A-4F35-A61D-9500A886C691}" type="pres">
      <dgm:prSet presAssocID="{B302BB53-91EE-4629-B298-4424B9E3496C}" presName="parentShp" presStyleLbl="node1" presStyleIdx="2" presStyleCnt="5" custScaleX="48179">
        <dgm:presLayoutVars>
          <dgm:bulletEnabled val="1"/>
        </dgm:presLayoutVars>
      </dgm:prSet>
      <dgm:spPr/>
    </dgm:pt>
    <dgm:pt modelId="{710DC93B-3459-4959-91A0-E594B6C8E872}" type="pres">
      <dgm:prSet presAssocID="{B302BB53-91EE-4629-B298-4424B9E3496C}" presName="childShp" presStyleLbl="bgAccFollowNode1" presStyleIdx="2" presStyleCnt="5" custScaleX="129856">
        <dgm:presLayoutVars>
          <dgm:bulletEnabled val="1"/>
        </dgm:presLayoutVars>
      </dgm:prSet>
      <dgm:spPr/>
    </dgm:pt>
    <dgm:pt modelId="{267EBFE5-820A-4CE6-92A1-AB7428DC60DD}" type="pres">
      <dgm:prSet presAssocID="{1312873F-C7E1-417F-9CB9-B8B720EEE452}" presName="spacing" presStyleCnt="0"/>
      <dgm:spPr/>
    </dgm:pt>
    <dgm:pt modelId="{F1928766-3AF5-4F3C-9635-803251CDFBB9}" type="pres">
      <dgm:prSet presAssocID="{08E7050B-9B79-427F-BA5F-22D7F43E74EA}" presName="linNode" presStyleCnt="0"/>
      <dgm:spPr/>
    </dgm:pt>
    <dgm:pt modelId="{7EBB800B-0BF7-47C0-8EDD-9E1C4CE57D4B}" type="pres">
      <dgm:prSet presAssocID="{08E7050B-9B79-427F-BA5F-22D7F43E74EA}" presName="parentShp" presStyleLbl="node1" presStyleIdx="3" presStyleCnt="5" custScaleX="48179">
        <dgm:presLayoutVars>
          <dgm:bulletEnabled val="1"/>
        </dgm:presLayoutVars>
      </dgm:prSet>
      <dgm:spPr/>
    </dgm:pt>
    <dgm:pt modelId="{99BFA6A4-BAEA-49D4-A840-CA81CCD5B5EC}" type="pres">
      <dgm:prSet presAssocID="{08E7050B-9B79-427F-BA5F-22D7F43E74EA}" presName="childShp" presStyleLbl="bgAccFollowNode1" presStyleIdx="3" presStyleCnt="5" custScaleX="129305">
        <dgm:presLayoutVars>
          <dgm:bulletEnabled val="1"/>
        </dgm:presLayoutVars>
      </dgm:prSet>
      <dgm:spPr/>
    </dgm:pt>
    <dgm:pt modelId="{B70810E8-5133-4C93-A796-6144C22EA94B}" type="pres">
      <dgm:prSet presAssocID="{153A629A-E68C-48D6-A6A6-C11F5C5374E8}" presName="spacing" presStyleCnt="0"/>
      <dgm:spPr/>
    </dgm:pt>
    <dgm:pt modelId="{0FD2F865-3053-4B40-B2E9-FDE3E0673AB1}" type="pres">
      <dgm:prSet presAssocID="{79EC2C2E-8AB0-4A00-995E-DDFD4B55C750}" presName="linNode" presStyleCnt="0"/>
      <dgm:spPr/>
    </dgm:pt>
    <dgm:pt modelId="{C1826A37-DE57-42D1-91DE-F3A1997FCBED}" type="pres">
      <dgm:prSet presAssocID="{79EC2C2E-8AB0-4A00-995E-DDFD4B55C750}" presName="parentShp" presStyleLbl="node1" presStyleIdx="4" presStyleCnt="5" custScaleX="48908">
        <dgm:presLayoutVars>
          <dgm:bulletEnabled val="1"/>
        </dgm:presLayoutVars>
      </dgm:prSet>
      <dgm:spPr/>
    </dgm:pt>
    <dgm:pt modelId="{7376A874-C120-4459-B560-0D82A535FA8D}" type="pres">
      <dgm:prSet presAssocID="{79EC2C2E-8AB0-4A00-995E-DDFD4B55C750}" presName="childShp" presStyleLbl="bgAccFollowNode1" presStyleIdx="4" presStyleCnt="5" custScaleX="130357" custScaleY="108631">
        <dgm:presLayoutVars>
          <dgm:bulletEnabled val="1"/>
        </dgm:presLayoutVars>
      </dgm:prSet>
      <dgm:spPr/>
    </dgm:pt>
  </dgm:ptLst>
  <dgm:cxnLst>
    <dgm:cxn modelId="{B63BD20B-9AA6-41BB-ABE2-EC4F7CEF68F2}" type="presOf" srcId="{B302BB53-91EE-4629-B298-4424B9E3496C}" destId="{FED89B13-9F7A-4F35-A61D-9500A886C691}" srcOrd="0" destOrd="0" presId="urn:microsoft.com/office/officeart/2005/8/layout/vList6"/>
    <dgm:cxn modelId="{98774B17-7FAD-4D61-A3EA-17FBA8F3C4FC}" type="presOf" srcId="{79EC2C2E-8AB0-4A00-995E-DDFD4B55C750}" destId="{C1826A37-DE57-42D1-91DE-F3A1997FCBED}" srcOrd="0" destOrd="0" presId="urn:microsoft.com/office/officeart/2005/8/layout/vList6"/>
    <dgm:cxn modelId="{6E242123-A7B8-478F-AF90-10AB34E511DB}" srcId="{A32413EB-9CB3-42EE-B7C0-2A305C9EB8C8}" destId="{B302BB53-91EE-4629-B298-4424B9E3496C}" srcOrd="2" destOrd="0" parTransId="{A7496AA1-216F-4457-988B-70E07CCB9469}" sibTransId="{1312873F-C7E1-417F-9CB9-B8B720EEE452}"/>
    <dgm:cxn modelId="{29E30E33-8030-42B7-8C1D-C2507BBDA37E}" srcId="{A32413EB-9CB3-42EE-B7C0-2A305C9EB8C8}" destId="{79EC2C2E-8AB0-4A00-995E-DDFD4B55C750}" srcOrd="4" destOrd="0" parTransId="{B4E562B2-9336-473F-A060-E0E274DDD50E}" sibTransId="{F7F224A3-35EA-4D11-A409-789427BCFBC8}"/>
    <dgm:cxn modelId="{075F755F-393A-4662-B086-B9B2A1C616F5}" type="presOf" srcId="{C44BB1BE-DFA1-4C0A-93D5-D2544FE5838B}" destId="{A57BF614-8992-440C-B07A-12ACA701B885}" srcOrd="0" destOrd="0" presId="urn:microsoft.com/office/officeart/2005/8/layout/vList6"/>
    <dgm:cxn modelId="{426E1146-FCCD-4049-B356-3C25D4BE6860}" srcId="{A32413EB-9CB3-42EE-B7C0-2A305C9EB8C8}" destId="{8AC47FA4-80F1-46E3-BB78-24272BF2DA66}" srcOrd="1" destOrd="0" parTransId="{2FE1F05C-20D7-4D56-A06A-21E49C1DA5E2}" sibTransId="{40003462-4CC0-497B-960B-E41259D39153}"/>
    <dgm:cxn modelId="{9664DA66-3F3E-43C6-8664-915E54370E29}" type="presOf" srcId="{363D9603-9F43-42A2-9037-FAC57DB1EE37}" destId="{99BFA6A4-BAEA-49D4-A840-CA81CCD5B5EC}" srcOrd="0" destOrd="0" presId="urn:microsoft.com/office/officeart/2005/8/layout/vList6"/>
    <dgm:cxn modelId="{EBAB2D69-7DAD-41D9-9BD7-6DB35E5DA9D6}" type="presOf" srcId="{8AC47FA4-80F1-46E3-BB78-24272BF2DA66}" destId="{B33D0A63-8670-4D62-BA54-DB01FB78FC95}" srcOrd="0" destOrd="0" presId="urn:microsoft.com/office/officeart/2005/8/layout/vList6"/>
    <dgm:cxn modelId="{21EF5F49-9DE0-4EC7-A9C0-9FFFA0A898A6}" type="presOf" srcId="{A32413EB-9CB3-42EE-B7C0-2A305C9EB8C8}" destId="{23CB09FA-6939-4357-865B-37EB5359F9FE}" srcOrd="0" destOrd="0" presId="urn:microsoft.com/office/officeart/2005/8/layout/vList6"/>
    <dgm:cxn modelId="{51B7744B-0CA9-4C3F-90F7-3FBA821B307B}" type="presOf" srcId="{9D648FCC-BDA9-4656-9184-0E522FEDC4E1}" destId="{7376A874-C120-4459-B560-0D82A535FA8D}" srcOrd="0" destOrd="0" presId="urn:microsoft.com/office/officeart/2005/8/layout/vList6"/>
    <dgm:cxn modelId="{79553D70-2C83-425F-9362-57A9D91B4825}" type="presOf" srcId="{FC8C65B5-ADE8-453B-93C2-52212DF50531}" destId="{710DC93B-3459-4959-91A0-E594B6C8E872}" srcOrd="0" destOrd="0" presId="urn:microsoft.com/office/officeart/2005/8/layout/vList6"/>
    <dgm:cxn modelId="{EE272972-BA08-4B65-B077-6D354A52A645}" type="presOf" srcId="{FBC7EC91-0390-431A-8D60-3CDB1D9AF4C0}" destId="{84156F2A-9E23-4C4D-9620-097E5E54B15F}" srcOrd="0" destOrd="0" presId="urn:microsoft.com/office/officeart/2005/8/layout/vList6"/>
    <dgm:cxn modelId="{5B08E6A1-CB9B-4FA6-B3B6-9658BFD05EFF}" srcId="{FB12A1E0-6694-430E-9912-746BB9A0AB86}" destId="{C44BB1BE-DFA1-4C0A-93D5-D2544FE5838B}" srcOrd="0" destOrd="0" parTransId="{9E3F872B-FA1D-45CA-A564-FBEBCBE286A6}" sibTransId="{776265AC-DCCF-4CE8-A3D9-5D103AA26878}"/>
    <dgm:cxn modelId="{26E037A5-5486-4B46-9D44-F71FB0A023BF}" srcId="{B302BB53-91EE-4629-B298-4424B9E3496C}" destId="{FC8C65B5-ADE8-453B-93C2-52212DF50531}" srcOrd="0" destOrd="0" parTransId="{07674BB4-1D29-486F-9605-1445996EAECF}" sibTransId="{4C073FF2-CB99-4F67-9EE3-689DE6F06AEB}"/>
    <dgm:cxn modelId="{EB22D8B6-BD7A-4676-8309-FEEEBB508929}" srcId="{79EC2C2E-8AB0-4A00-995E-DDFD4B55C750}" destId="{9D648FCC-BDA9-4656-9184-0E522FEDC4E1}" srcOrd="0" destOrd="0" parTransId="{10C38DBA-51E8-4D61-B365-A87A41AEAE70}" sibTransId="{EF57A320-9AFC-4365-A0D9-C65BCA447954}"/>
    <dgm:cxn modelId="{8C084EBB-CF80-4DCC-BC36-B03483D0F683}" srcId="{A32413EB-9CB3-42EE-B7C0-2A305C9EB8C8}" destId="{FB12A1E0-6694-430E-9912-746BB9A0AB86}" srcOrd="0" destOrd="0" parTransId="{9CBE5CCD-C579-49CF-8695-9809A85546D9}" sibTransId="{DBBF8DFC-64B4-4D5F-9279-E987F1ABF4A0}"/>
    <dgm:cxn modelId="{8FAB9DD1-CAB0-4468-9C16-E51DED5F7A28}" srcId="{A32413EB-9CB3-42EE-B7C0-2A305C9EB8C8}" destId="{08E7050B-9B79-427F-BA5F-22D7F43E74EA}" srcOrd="3" destOrd="0" parTransId="{ED529B37-BD1C-479C-9338-F3910E0771DA}" sibTransId="{153A629A-E68C-48D6-A6A6-C11F5C5374E8}"/>
    <dgm:cxn modelId="{0E99A6DC-357D-422C-855A-E5EC64399ED7}" srcId="{8AC47FA4-80F1-46E3-BB78-24272BF2DA66}" destId="{FBC7EC91-0390-431A-8D60-3CDB1D9AF4C0}" srcOrd="0" destOrd="0" parTransId="{9FE36B94-D99C-4B0B-A950-8D3C34AF00CE}" sibTransId="{2EEA38B6-08DD-46F6-81FE-CCEB2DC5E610}"/>
    <dgm:cxn modelId="{59E6B3DE-4DA8-4873-82C5-A451294C280B}" type="presOf" srcId="{FB12A1E0-6694-430E-9912-746BB9A0AB86}" destId="{EEC19E36-31D1-4312-B998-3C7480ED5E48}" srcOrd="0" destOrd="0" presId="urn:microsoft.com/office/officeart/2005/8/layout/vList6"/>
    <dgm:cxn modelId="{ED2233DF-C35D-4B37-9FA6-EC7B5AC1DD01}" srcId="{08E7050B-9B79-427F-BA5F-22D7F43E74EA}" destId="{363D9603-9F43-42A2-9037-FAC57DB1EE37}" srcOrd="0" destOrd="0" parTransId="{9508F7DD-EA05-48F7-A806-885010FFC437}" sibTransId="{7F774717-101E-4064-AE7D-019512D45DD0}"/>
    <dgm:cxn modelId="{917400F6-24E5-49B2-98F3-AC9F3539C48B}" type="presOf" srcId="{08E7050B-9B79-427F-BA5F-22D7F43E74EA}" destId="{7EBB800B-0BF7-47C0-8EDD-9E1C4CE57D4B}" srcOrd="0" destOrd="0" presId="urn:microsoft.com/office/officeart/2005/8/layout/vList6"/>
    <dgm:cxn modelId="{9DDFF5E7-C151-485D-820A-3483CAEA71C9}" type="presParOf" srcId="{23CB09FA-6939-4357-865B-37EB5359F9FE}" destId="{0DCE4684-BBC6-42D3-8B2A-5B7059104A56}" srcOrd="0" destOrd="0" presId="urn:microsoft.com/office/officeart/2005/8/layout/vList6"/>
    <dgm:cxn modelId="{35B12E43-7CBF-4B77-9C81-803277BA2A30}" type="presParOf" srcId="{0DCE4684-BBC6-42D3-8B2A-5B7059104A56}" destId="{EEC19E36-31D1-4312-B998-3C7480ED5E48}" srcOrd="0" destOrd="0" presId="urn:microsoft.com/office/officeart/2005/8/layout/vList6"/>
    <dgm:cxn modelId="{1D20760C-AE3F-4DCF-81A8-4702278B45A3}" type="presParOf" srcId="{0DCE4684-BBC6-42D3-8B2A-5B7059104A56}" destId="{A57BF614-8992-440C-B07A-12ACA701B885}" srcOrd="1" destOrd="0" presId="urn:microsoft.com/office/officeart/2005/8/layout/vList6"/>
    <dgm:cxn modelId="{6A029B71-1B95-41A9-8ABF-4B993815CA88}" type="presParOf" srcId="{23CB09FA-6939-4357-865B-37EB5359F9FE}" destId="{1E0632B4-F256-4338-B2BF-14B2993653C9}" srcOrd="1" destOrd="0" presId="urn:microsoft.com/office/officeart/2005/8/layout/vList6"/>
    <dgm:cxn modelId="{A7473A6E-83E1-4D9F-BB7D-A45982823D71}" type="presParOf" srcId="{23CB09FA-6939-4357-865B-37EB5359F9FE}" destId="{8D5B5768-3886-4877-95BC-D3FE301301D9}" srcOrd="2" destOrd="0" presId="urn:microsoft.com/office/officeart/2005/8/layout/vList6"/>
    <dgm:cxn modelId="{C45AA9A9-B8A1-4B28-B413-02FFD2FD8C65}" type="presParOf" srcId="{8D5B5768-3886-4877-95BC-D3FE301301D9}" destId="{B33D0A63-8670-4D62-BA54-DB01FB78FC95}" srcOrd="0" destOrd="0" presId="urn:microsoft.com/office/officeart/2005/8/layout/vList6"/>
    <dgm:cxn modelId="{9276F687-4476-4D71-9B54-1AF46E95B632}" type="presParOf" srcId="{8D5B5768-3886-4877-95BC-D3FE301301D9}" destId="{84156F2A-9E23-4C4D-9620-097E5E54B15F}" srcOrd="1" destOrd="0" presId="urn:microsoft.com/office/officeart/2005/8/layout/vList6"/>
    <dgm:cxn modelId="{BCEBB309-5BAB-42DF-90EE-649E2811C31A}" type="presParOf" srcId="{23CB09FA-6939-4357-865B-37EB5359F9FE}" destId="{55103410-F0CA-4060-BB73-C5F09961771D}" srcOrd="3" destOrd="0" presId="urn:microsoft.com/office/officeart/2005/8/layout/vList6"/>
    <dgm:cxn modelId="{B3429F95-53E9-4023-AD5E-7956B3D71D54}" type="presParOf" srcId="{23CB09FA-6939-4357-865B-37EB5359F9FE}" destId="{6A3BBB93-BCFB-4188-BC4C-FC69D66EB2AD}" srcOrd="4" destOrd="0" presId="urn:microsoft.com/office/officeart/2005/8/layout/vList6"/>
    <dgm:cxn modelId="{2E8B10C9-F485-4628-8AE2-C56A61A6961B}" type="presParOf" srcId="{6A3BBB93-BCFB-4188-BC4C-FC69D66EB2AD}" destId="{FED89B13-9F7A-4F35-A61D-9500A886C691}" srcOrd="0" destOrd="0" presId="urn:microsoft.com/office/officeart/2005/8/layout/vList6"/>
    <dgm:cxn modelId="{C478BDD7-C1D5-4741-8464-EF643CB8B7FC}" type="presParOf" srcId="{6A3BBB93-BCFB-4188-BC4C-FC69D66EB2AD}" destId="{710DC93B-3459-4959-91A0-E594B6C8E872}" srcOrd="1" destOrd="0" presId="urn:microsoft.com/office/officeart/2005/8/layout/vList6"/>
    <dgm:cxn modelId="{98BD611F-2B4A-487A-867F-1BD70CB5FC2B}" type="presParOf" srcId="{23CB09FA-6939-4357-865B-37EB5359F9FE}" destId="{267EBFE5-820A-4CE6-92A1-AB7428DC60DD}" srcOrd="5" destOrd="0" presId="urn:microsoft.com/office/officeart/2005/8/layout/vList6"/>
    <dgm:cxn modelId="{3BAD9751-000F-4DCC-AB13-C6C06B2D61C3}" type="presParOf" srcId="{23CB09FA-6939-4357-865B-37EB5359F9FE}" destId="{F1928766-3AF5-4F3C-9635-803251CDFBB9}" srcOrd="6" destOrd="0" presId="urn:microsoft.com/office/officeart/2005/8/layout/vList6"/>
    <dgm:cxn modelId="{DB9DDAF6-64CD-4346-B17A-40ADB60908BD}" type="presParOf" srcId="{F1928766-3AF5-4F3C-9635-803251CDFBB9}" destId="{7EBB800B-0BF7-47C0-8EDD-9E1C4CE57D4B}" srcOrd="0" destOrd="0" presId="urn:microsoft.com/office/officeart/2005/8/layout/vList6"/>
    <dgm:cxn modelId="{EF1AAF42-790E-464A-A903-D670DE788264}" type="presParOf" srcId="{F1928766-3AF5-4F3C-9635-803251CDFBB9}" destId="{99BFA6A4-BAEA-49D4-A840-CA81CCD5B5EC}" srcOrd="1" destOrd="0" presId="urn:microsoft.com/office/officeart/2005/8/layout/vList6"/>
    <dgm:cxn modelId="{2B05A3E1-B553-45FA-990F-E5BE6F83B4C3}" type="presParOf" srcId="{23CB09FA-6939-4357-865B-37EB5359F9FE}" destId="{B70810E8-5133-4C93-A796-6144C22EA94B}" srcOrd="7" destOrd="0" presId="urn:microsoft.com/office/officeart/2005/8/layout/vList6"/>
    <dgm:cxn modelId="{002AEE37-8251-4BA7-8AE8-3EEAFC6C5A65}" type="presParOf" srcId="{23CB09FA-6939-4357-865B-37EB5359F9FE}" destId="{0FD2F865-3053-4B40-B2E9-FDE3E0673AB1}" srcOrd="8" destOrd="0" presId="urn:microsoft.com/office/officeart/2005/8/layout/vList6"/>
    <dgm:cxn modelId="{9D7D5A9C-EFBD-4A68-B82D-E09C18330CC1}" type="presParOf" srcId="{0FD2F865-3053-4B40-B2E9-FDE3E0673AB1}" destId="{C1826A37-DE57-42D1-91DE-F3A1997FCBED}" srcOrd="0" destOrd="0" presId="urn:microsoft.com/office/officeart/2005/8/layout/vList6"/>
    <dgm:cxn modelId="{9FBF064B-AC59-4BD8-8A29-31CC8B8AFAE0}" type="presParOf" srcId="{0FD2F865-3053-4B40-B2E9-FDE3E0673AB1}" destId="{7376A874-C120-4459-B560-0D82A535FA8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2413EB-9CB3-42EE-B7C0-2A305C9EB8C8}"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it-IT"/>
        </a:p>
      </dgm:t>
    </dgm:pt>
    <dgm:pt modelId="{FB12A1E0-6694-430E-9912-746BB9A0AB86}">
      <dgm:prSet phldrT="[Testo]"/>
      <dgm:spPr>
        <a:solidFill>
          <a:schemeClr val="bg2">
            <a:lumMod val="75000"/>
          </a:schemeClr>
        </a:solidFill>
      </dgm:spPr>
      <dgm:t>
        <a:bodyPr/>
        <a:lstStyle/>
        <a:p>
          <a:r>
            <a:rPr lang="it-IT" b="1" dirty="0"/>
            <a:t>CONTESTO DI RIFERIMENTO</a:t>
          </a:r>
        </a:p>
      </dgm:t>
    </dgm:pt>
    <dgm:pt modelId="{9CBE5CCD-C579-49CF-8695-9809A85546D9}" type="parTrans" cxnId="{8C084EBB-CF80-4DCC-BC36-B03483D0F683}">
      <dgm:prSet/>
      <dgm:spPr/>
      <dgm:t>
        <a:bodyPr/>
        <a:lstStyle/>
        <a:p>
          <a:endParaRPr lang="it-IT"/>
        </a:p>
      </dgm:t>
    </dgm:pt>
    <dgm:pt modelId="{DBBF8DFC-64B4-4D5F-9279-E987F1ABF4A0}" type="sibTrans" cxnId="{8C084EBB-CF80-4DCC-BC36-B03483D0F683}">
      <dgm:prSet/>
      <dgm:spPr/>
      <dgm:t>
        <a:bodyPr/>
        <a:lstStyle/>
        <a:p>
          <a:endParaRPr lang="it-IT"/>
        </a:p>
      </dgm:t>
    </dgm:pt>
    <dgm:pt modelId="{C44BB1BE-DFA1-4C0A-93D5-D2544FE5838B}">
      <dgm:prSet phldrT="[Testo]" custT="1"/>
      <dgm:spPr>
        <a:solidFill>
          <a:schemeClr val="accent5">
            <a:lumMod val="20000"/>
            <a:lumOff val="80000"/>
            <a:alpha val="90000"/>
          </a:schemeClr>
        </a:solidFill>
      </dgm:spPr>
      <dgm:t>
        <a:bodyPr/>
        <a:lstStyle/>
        <a:p>
          <a:r>
            <a:rPr lang="it-IT" sz="1400" b="1" dirty="0"/>
            <a:t>Precisare la finalità e gli obiettivi della lezione  rispetto alla programmazione </a:t>
          </a:r>
        </a:p>
      </dgm:t>
    </dgm:pt>
    <dgm:pt modelId="{9E3F872B-FA1D-45CA-A564-FBEBCBE286A6}" type="parTrans" cxnId="{5B08E6A1-CB9B-4FA6-B3B6-9658BFD05EFF}">
      <dgm:prSet/>
      <dgm:spPr/>
      <dgm:t>
        <a:bodyPr/>
        <a:lstStyle/>
        <a:p>
          <a:endParaRPr lang="it-IT"/>
        </a:p>
      </dgm:t>
    </dgm:pt>
    <dgm:pt modelId="{776265AC-DCCF-4CE8-A3D9-5D103AA26878}" type="sibTrans" cxnId="{5B08E6A1-CB9B-4FA6-B3B6-9658BFD05EFF}">
      <dgm:prSet/>
      <dgm:spPr/>
      <dgm:t>
        <a:bodyPr/>
        <a:lstStyle/>
        <a:p>
          <a:endParaRPr lang="it-IT"/>
        </a:p>
      </dgm:t>
    </dgm:pt>
    <dgm:pt modelId="{79EC2C2E-8AB0-4A00-995E-DDFD4B55C750}">
      <dgm:prSet phldrT="[Testo]"/>
      <dgm:spPr/>
      <dgm:t>
        <a:bodyPr/>
        <a:lstStyle/>
        <a:p>
          <a:r>
            <a:rPr lang="it-IT" b="1" dirty="0"/>
            <a:t>AZIONI DIDATTICHE</a:t>
          </a:r>
        </a:p>
      </dgm:t>
    </dgm:pt>
    <dgm:pt modelId="{B4E562B2-9336-473F-A060-E0E274DDD50E}" type="parTrans" cxnId="{29E30E33-8030-42B7-8C1D-C2507BBDA37E}">
      <dgm:prSet/>
      <dgm:spPr/>
      <dgm:t>
        <a:bodyPr/>
        <a:lstStyle/>
        <a:p>
          <a:endParaRPr lang="it-IT"/>
        </a:p>
      </dgm:t>
    </dgm:pt>
    <dgm:pt modelId="{F7F224A3-35EA-4D11-A409-789427BCFBC8}" type="sibTrans" cxnId="{29E30E33-8030-42B7-8C1D-C2507BBDA37E}">
      <dgm:prSet/>
      <dgm:spPr/>
      <dgm:t>
        <a:bodyPr/>
        <a:lstStyle/>
        <a:p>
          <a:endParaRPr lang="it-IT"/>
        </a:p>
      </dgm:t>
    </dgm:pt>
    <dgm:pt modelId="{9D648FCC-BDA9-4656-9184-0E522FEDC4E1}">
      <dgm:prSet phldrT="[Testo]" custT="1"/>
      <dgm:spPr>
        <a:solidFill>
          <a:schemeClr val="accent5">
            <a:lumMod val="20000"/>
            <a:lumOff val="80000"/>
            <a:alpha val="90000"/>
          </a:schemeClr>
        </a:solidFill>
      </dgm:spPr>
      <dgm:t>
        <a:bodyPr/>
        <a:lstStyle/>
        <a:p>
          <a:r>
            <a:rPr lang="it-IT" sz="1400" b="1" dirty="0"/>
            <a:t>Elencare la sequenza delle azioni in modo chiaro.  Ricordare che lo studente dovrà svolgerle da solo e non potrà chiedere spiegazioni in tempo reale  (esempio: </a:t>
          </a:r>
          <a:r>
            <a:rPr lang="it-IT" sz="1400" b="1" i="1" dirty="0"/>
            <a:t>prof non ho capito che devo fare ??!!!</a:t>
          </a:r>
          <a:r>
            <a:rPr lang="it-IT" sz="1400" b="1" dirty="0"/>
            <a:t>)</a:t>
          </a:r>
          <a:endParaRPr lang="it-IT" sz="1800" b="1" dirty="0"/>
        </a:p>
      </dgm:t>
    </dgm:pt>
    <dgm:pt modelId="{10C38DBA-51E8-4D61-B365-A87A41AEAE70}" type="parTrans" cxnId="{EB22D8B6-BD7A-4676-8309-FEEEBB508929}">
      <dgm:prSet/>
      <dgm:spPr/>
      <dgm:t>
        <a:bodyPr/>
        <a:lstStyle/>
        <a:p>
          <a:endParaRPr lang="it-IT"/>
        </a:p>
      </dgm:t>
    </dgm:pt>
    <dgm:pt modelId="{EF57A320-9AFC-4365-A0D9-C65BCA447954}" type="sibTrans" cxnId="{EB22D8B6-BD7A-4676-8309-FEEEBB508929}">
      <dgm:prSet/>
      <dgm:spPr/>
      <dgm:t>
        <a:bodyPr/>
        <a:lstStyle/>
        <a:p>
          <a:endParaRPr lang="it-IT"/>
        </a:p>
      </dgm:t>
    </dgm:pt>
    <dgm:pt modelId="{8AC47FA4-80F1-46E3-BB78-24272BF2DA66}">
      <dgm:prSet/>
      <dgm:spPr/>
      <dgm:t>
        <a:bodyPr/>
        <a:lstStyle/>
        <a:p>
          <a:r>
            <a:rPr lang="it-IT" b="1" dirty="0"/>
            <a:t>CONOSCENZE E COMPETENZE</a:t>
          </a:r>
        </a:p>
      </dgm:t>
    </dgm:pt>
    <dgm:pt modelId="{2FE1F05C-20D7-4D56-A06A-21E49C1DA5E2}" type="parTrans" cxnId="{426E1146-FCCD-4049-B356-3C25D4BE6860}">
      <dgm:prSet/>
      <dgm:spPr/>
      <dgm:t>
        <a:bodyPr/>
        <a:lstStyle/>
        <a:p>
          <a:endParaRPr lang="it-IT"/>
        </a:p>
      </dgm:t>
    </dgm:pt>
    <dgm:pt modelId="{40003462-4CC0-497B-960B-E41259D39153}" type="sibTrans" cxnId="{426E1146-FCCD-4049-B356-3C25D4BE6860}">
      <dgm:prSet/>
      <dgm:spPr/>
      <dgm:t>
        <a:bodyPr/>
        <a:lstStyle/>
        <a:p>
          <a:endParaRPr lang="it-IT"/>
        </a:p>
      </dgm:t>
    </dgm:pt>
    <dgm:pt modelId="{363D9603-9F43-42A2-9037-FAC57DB1EE37}">
      <dgm:prSet custT="1"/>
      <dgm:spPr>
        <a:solidFill>
          <a:schemeClr val="accent5">
            <a:lumMod val="20000"/>
            <a:lumOff val="80000"/>
            <a:alpha val="90000"/>
          </a:schemeClr>
        </a:solidFill>
      </dgm:spPr>
      <dgm:t>
        <a:bodyPr/>
        <a:lstStyle/>
        <a:p>
          <a:r>
            <a:rPr lang="it-IT" sz="1400" b="1" dirty="0"/>
            <a:t>Comunicare preventivamente agli studenti:</a:t>
          </a:r>
        </a:p>
      </dgm:t>
    </dgm:pt>
    <dgm:pt modelId="{9508F7DD-EA05-48F7-A806-885010FFC437}" type="parTrans" cxnId="{ED2233DF-C35D-4B37-9FA6-EC7B5AC1DD01}">
      <dgm:prSet/>
      <dgm:spPr/>
      <dgm:t>
        <a:bodyPr/>
        <a:lstStyle/>
        <a:p>
          <a:endParaRPr lang="it-IT"/>
        </a:p>
      </dgm:t>
    </dgm:pt>
    <dgm:pt modelId="{7F774717-101E-4064-AE7D-019512D45DD0}" type="sibTrans" cxnId="{ED2233DF-C35D-4B37-9FA6-EC7B5AC1DD01}">
      <dgm:prSet/>
      <dgm:spPr/>
      <dgm:t>
        <a:bodyPr/>
        <a:lstStyle/>
        <a:p>
          <a:endParaRPr lang="it-IT"/>
        </a:p>
      </dgm:t>
    </dgm:pt>
    <dgm:pt modelId="{FBC7EC91-0390-431A-8D60-3CDB1D9AF4C0}">
      <dgm:prSet phldrT="[Testo]" custT="1"/>
      <dgm:spPr>
        <a:solidFill>
          <a:schemeClr val="accent5">
            <a:lumMod val="20000"/>
            <a:lumOff val="80000"/>
            <a:alpha val="90000"/>
          </a:schemeClr>
        </a:solidFill>
      </dgm:spPr>
      <dgm:t>
        <a:bodyPr/>
        <a:lstStyle/>
        <a:p>
          <a:r>
            <a:rPr lang="it-IT" sz="1400" b="1" dirty="0"/>
            <a:t>Precisare le conoscenze, quale competenza si cerca di potenziare </a:t>
          </a:r>
          <a:r>
            <a:rPr lang="it-IT" sz="1400" b="1" dirty="0">
              <a:solidFill>
                <a:schemeClr val="bg1">
                  <a:lumMod val="95000"/>
                  <a:lumOff val="5000"/>
                </a:schemeClr>
              </a:solidFill>
            </a:rPr>
            <a:t>multimediali </a:t>
          </a:r>
          <a:endParaRPr lang="it-IT" sz="1400" b="1" dirty="0"/>
        </a:p>
      </dgm:t>
    </dgm:pt>
    <dgm:pt modelId="{9FE36B94-D99C-4B0B-A950-8D3C34AF00CE}" type="parTrans" cxnId="{0E99A6DC-357D-422C-855A-E5EC64399ED7}">
      <dgm:prSet/>
      <dgm:spPr/>
      <dgm:t>
        <a:bodyPr/>
        <a:lstStyle/>
        <a:p>
          <a:endParaRPr lang="it-IT"/>
        </a:p>
      </dgm:t>
    </dgm:pt>
    <dgm:pt modelId="{2EEA38B6-08DD-46F6-81FE-CCEB2DC5E610}" type="sibTrans" cxnId="{0E99A6DC-357D-422C-855A-E5EC64399ED7}">
      <dgm:prSet/>
      <dgm:spPr/>
      <dgm:t>
        <a:bodyPr/>
        <a:lstStyle/>
        <a:p>
          <a:endParaRPr lang="it-IT"/>
        </a:p>
      </dgm:t>
    </dgm:pt>
    <dgm:pt modelId="{B302BB53-91EE-4629-B298-4424B9E3496C}">
      <dgm:prSet/>
      <dgm:spPr/>
      <dgm:t>
        <a:bodyPr/>
        <a:lstStyle/>
        <a:p>
          <a:r>
            <a:rPr lang="it-IT" b="1" dirty="0"/>
            <a:t>TEMPI</a:t>
          </a:r>
        </a:p>
      </dgm:t>
    </dgm:pt>
    <dgm:pt modelId="{A7496AA1-216F-4457-988B-70E07CCB9469}" type="parTrans" cxnId="{6E242123-A7B8-478F-AF90-10AB34E511DB}">
      <dgm:prSet/>
      <dgm:spPr/>
      <dgm:t>
        <a:bodyPr/>
        <a:lstStyle/>
        <a:p>
          <a:endParaRPr lang="it-IT"/>
        </a:p>
      </dgm:t>
    </dgm:pt>
    <dgm:pt modelId="{1312873F-C7E1-417F-9CB9-B8B720EEE452}" type="sibTrans" cxnId="{6E242123-A7B8-478F-AF90-10AB34E511DB}">
      <dgm:prSet/>
      <dgm:spPr/>
      <dgm:t>
        <a:bodyPr/>
        <a:lstStyle/>
        <a:p>
          <a:endParaRPr lang="it-IT"/>
        </a:p>
      </dgm:t>
    </dgm:pt>
    <dgm:pt modelId="{FC8C65B5-ADE8-453B-93C2-52212DF50531}">
      <dgm:prSet phldrT="[Testo]" custT="1"/>
      <dgm:spPr>
        <a:solidFill>
          <a:schemeClr val="accent5">
            <a:lumMod val="20000"/>
            <a:lumOff val="80000"/>
            <a:alpha val="90000"/>
          </a:schemeClr>
        </a:solidFill>
      </dgm:spPr>
      <dgm:t>
        <a:bodyPr/>
        <a:lstStyle/>
        <a:p>
          <a:r>
            <a:rPr lang="it-IT" sz="1400" b="1" dirty="0"/>
            <a:t>Comunicare in modo chiaro la scansione temporale dell’attività programmata  evitare che ci siano tempi senza azioni didattiche che produrrebbero una diminuzione di partecipazione </a:t>
          </a:r>
        </a:p>
      </dgm:t>
    </dgm:pt>
    <dgm:pt modelId="{07674BB4-1D29-486F-9605-1445996EAECF}" type="parTrans" cxnId="{26E037A5-5486-4B46-9D44-F71FB0A023BF}">
      <dgm:prSet/>
      <dgm:spPr/>
      <dgm:t>
        <a:bodyPr/>
        <a:lstStyle/>
        <a:p>
          <a:endParaRPr lang="it-IT"/>
        </a:p>
      </dgm:t>
    </dgm:pt>
    <dgm:pt modelId="{4C073FF2-CB99-4F67-9EE3-689DE6F06AEB}" type="sibTrans" cxnId="{26E037A5-5486-4B46-9D44-F71FB0A023BF}">
      <dgm:prSet/>
      <dgm:spPr/>
      <dgm:t>
        <a:bodyPr/>
        <a:lstStyle/>
        <a:p>
          <a:endParaRPr lang="it-IT"/>
        </a:p>
      </dgm:t>
    </dgm:pt>
    <dgm:pt modelId="{08E7050B-9B79-427F-BA5F-22D7F43E74EA}">
      <dgm:prSet/>
      <dgm:spPr/>
      <dgm:t>
        <a:bodyPr/>
        <a:lstStyle/>
        <a:p>
          <a:r>
            <a:rPr lang="it-IT" b="1" dirty="0"/>
            <a:t>MATERIALE</a:t>
          </a:r>
        </a:p>
      </dgm:t>
    </dgm:pt>
    <dgm:pt modelId="{ED529B37-BD1C-479C-9338-F3910E0771DA}" type="parTrans" cxnId="{8FAB9DD1-CAB0-4468-9C16-E51DED5F7A28}">
      <dgm:prSet/>
      <dgm:spPr/>
      <dgm:t>
        <a:bodyPr/>
        <a:lstStyle/>
        <a:p>
          <a:endParaRPr lang="it-IT"/>
        </a:p>
      </dgm:t>
    </dgm:pt>
    <dgm:pt modelId="{153A629A-E68C-48D6-A6A6-C11F5C5374E8}" type="sibTrans" cxnId="{8FAB9DD1-CAB0-4468-9C16-E51DED5F7A28}">
      <dgm:prSet/>
      <dgm:spPr/>
      <dgm:t>
        <a:bodyPr/>
        <a:lstStyle/>
        <a:p>
          <a:endParaRPr lang="it-IT"/>
        </a:p>
      </dgm:t>
    </dgm:pt>
    <dgm:pt modelId="{4E6F139A-EF19-486C-8858-2045A7EC36AE}">
      <dgm:prSet phldrT="[Testo]" custT="1"/>
      <dgm:spPr>
        <a:solidFill>
          <a:schemeClr val="accent5">
            <a:lumMod val="20000"/>
            <a:lumOff val="80000"/>
            <a:alpha val="90000"/>
          </a:schemeClr>
        </a:solidFill>
      </dgm:spPr>
      <dgm:t>
        <a:bodyPr/>
        <a:lstStyle/>
        <a:p>
          <a:r>
            <a:rPr lang="it-IT" sz="1400" b="1" dirty="0"/>
            <a:t>Precisare le conoscenze, quale competenza si cerca di potenziare </a:t>
          </a:r>
        </a:p>
      </dgm:t>
    </dgm:pt>
    <dgm:pt modelId="{A8B38E5C-0975-48B3-AC9E-0C5C91012C2A}" type="parTrans" cxnId="{2A87147A-CE6E-47F1-84CC-AEEA21D46280}">
      <dgm:prSet/>
      <dgm:spPr/>
      <dgm:t>
        <a:bodyPr/>
        <a:lstStyle/>
        <a:p>
          <a:endParaRPr lang="it-IT"/>
        </a:p>
      </dgm:t>
    </dgm:pt>
    <dgm:pt modelId="{B1D91DBB-04BC-4CBF-A244-AFBC6F72F9D8}" type="sibTrans" cxnId="{2A87147A-CE6E-47F1-84CC-AEEA21D46280}">
      <dgm:prSet/>
      <dgm:spPr/>
      <dgm:t>
        <a:bodyPr/>
        <a:lstStyle/>
        <a:p>
          <a:endParaRPr lang="it-IT"/>
        </a:p>
      </dgm:t>
    </dgm:pt>
    <dgm:pt modelId="{25E68CC2-C812-4865-BD1A-67F8BBE75501}">
      <dgm:prSet phldrT="[Testo]"/>
      <dgm:spPr/>
      <dgm:t>
        <a:bodyPr/>
        <a:lstStyle/>
        <a:p>
          <a:r>
            <a:rPr lang="it-IT" b="1" dirty="0"/>
            <a:t>VERIFICA E VALUTAZIONE</a:t>
          </a:r>
        </a:p>
      </dgm:t>
    </dgm:pt>
    <dgm:pt modelId="{0030CA87-ACD8-4B49-8008-2952B4596501}" type="parTrans" cxnId="{C864C04A-E98C-4A80-99EE-08241080A743}">
      <dgm:prSet/>
      <dgm:spPr/>
      <dgm:t>
        <a:bodyPr/>
        <a:lstStyle/>
        <a:p>
          <a:endParaRPr lang="it-IT"/>
        </a:p>
      </dgm:t>
    </dgm:pt>
    <dgm:pt modelId="{317B7632-959D-498B-B5E4-6B3442BDE2B4}" type="sibTrans" cxnId="{C864C04A-E98C-4A80-99EE-08241080A743}">
      <dgm:prSet/>
      <dgm:spPr/>
      <dgm:t>
        <a:bodyPr/>
        <a:lstStyle/>
        <a:p>
          <a:endParaRPr lang="it-IT"/>
        </a:p>
      </dgm:t>
    </dgm:pt>
    <dgm:pt modelId="{0FC9C691-16AF-4521-9DF9-46FDBD8BE006}">
      <dgm:prSet custT="1"/>
      <dgm:spPr/>
      <dgm:t>
        <a:bodyPr/>
        <a:lstStyle/>
        <a:p>
          <a:r>
            <a:rPr lang="it-IT" sz="1400" b="1" dirty="0"/>
            <a:t>Il materiale necessario precedentemente condiviso </a:t>
          </a:r>
        </a:p>
      </dgm:t>
    </dgm:pt>
    <dgm:pt modelId="{7EDB5AD4-CA4A-4153-AC86-D03E134E9BED}" type="parTrans" cxnId="{5FC0A60C-1897-4699-8921-37A211B3FBCE}">
      <dgm:prSet/>
      <dgm:spPr/>
      <dgm:t>
        <a:bodyPr/>
        <a:lstStyle/>
        <a:p>
          <a:endParaRPr lang="it-IT"/>
        </a:p>
      </dgm:t>
    </dgm:pt>
    <dgm:pt modelId="{C2E63F1B-0D46-4532-8BEA-CD221FFB8392}" type="sibTrans" cxnId="{5FC0A60C-1897-4699-8921-37A211B3FBCE}">
      <dgm:prSet/>
      <dgm:spPr/>
      <dgm:t>
        <a:bodyPr/>
        <a:lstStyle/>
        <a:p>
          <a:endParaRPr lang="it-IT"/>
        </a:p>
      </dgm:t>
    </dgm:pt>
    <dgm:pt modelId="{C72A7D9E-B583-449F-A228-9008117147B2}">
      <dgm:prSet custT="1"/>
      <dgm:spPr/>
      <dgm:t>
        <a:bodyPr/>
        <a:lstStyle/>
        <a:p>
          <a:r>
            <a:rPr lang="it-IT" sz="1400" b="1" dirty="0"/>
            <a:t>I supporti tecnologici (app, software,…) necessari per le attività</a:t>
          </a:r>
        </a:p>
      </dgm:t>
    </dgm:pt>
    <dgm:pt modelId="{61DBCE94-5B0A-47F9-A78E-82492142F0C2}" type="parTrans" cxnId="{007D319A-EDB3-4B2E-B3EC-AE9382B4FEDB}">
      <dgm:prSet/>
      <dgm:spPr/>
      <dgm:t>
        <a:bodyPr/>
        <a:lstStyle/>
        <a:p>
          <a:endParaRPr lang="it-IT"/>
        </a:p>
      </dgm:t>
    </dgm:pt>
    <dgm:pt modelId="{B99981E2-F065-4CC4-A047-A7BEB25002C7}" type="sibTrans" cxnId="{007D319A-EDB3-4B2E-B3EC-AE9382B4FEDB}">
      <dgm:prSet/>
      <dgm:spPr/>
      <dgm:t>
        <a:bodyPr/>
        <a:lstStyle/>
        <a:p>
          <a:endParaRPr lang="it-IT"/>
        </a:p>
      </dgm:t>
    </dgm:pt>
    <dgm:pt modelId="{0F2A4E54-0C4D-48A9-BAAA-726DC7DE4202}">
      <dgm:prSet custT="1"/>
      <dgm:spPr>
        <a:solidFill>
          <a:schemeClr val="accent5">
            <a:lumMod val="20000"/>
            <a:lumOff val="80000"/>
            <a:alpha val="90000"/>
          </a:schemeClr>
        </a:solidFill>
      </dgm:spPr>
      <dgm:t>
        <a:bodyPr/>
        <a:lstStyle/>
        <a:p>
          <a:pPr>
            <a:buFont typeface="Arial" panose="020B0604020202020204" pitchFamily="34" charset="0"/>
            <a:buChar char="•"/>
          </a:pPr>
          <a:r>
            <a:rPr lang="it-IT" sz="1400" b="1" dirty="0"/>
            <a:t>Comunicare il tipo di verifica. Consegna di materiali al docente al termine delle attività (video, presentazioni, documenti)</a:t>
          </a:r>
        </a:p>
      </dgm:t>
    </dgm:pt>
    <dgm:pt modelId="{6DFBFAA7-6B6A-46A2-94FA-5EB26D8EB84F}" type="parTrans" cxnId="{86EDF381-B4CA-4C6A-8D57-9C1C0BE49F01}">
      <dgm:prSet/>
      <dgm:spPr/>
      <dgm:t>
        <a:bodyPr/>
        <a:lstStyle/>
        <a:p>
          <a:endParaRPr lang="it-IT"/>
        </a:p>
      </dgm:t>
    </dgm:pt>
    <dgm:pt modelId="{309D1838-C942-4A77-BC34-C1E41B5703BE}" type="sibTrans" cxnId="{86EDF381-B4CA-4C6A-8D57-9C1C0BE49F01}">
      <dgm:prSet/>
      <dgm:spPr/>
      <dgm:t>
        <a:bodyPr/>
        <a:lstStyle/>
        <a:p>
          <a:endParaRPr lang="it-IT"/>
        </a:p>
      </dgm:t>
    </dgm:pt>
    <dgm:pt modelId="{23CB09FA-6939-4357-865B-37EB5359F9FE}" type="pres">
      <dgm:prSet presAssocID="{A32413EB-9CB3-42EE-B7C0-2A305C9EB8C8}" presName="Name0" presStyleCnt="0">
        <dgm:presLayoutVars>
          <dgm:dir/>
          <dgm:animLvl val="lvl"/>
          <dgm:resizeHandles/>
        </dgm:presLayoutVars>
      </dgm:prSet>
      <dgm:spPr/>
    </dgm:pt>
    <dgm:pt modelId="{0DCE4684-BBC6-42D3-8B2A-5B7059104A56}" type="pres">
      <dgm:prSet presAssocID="{FB12A1E0-6694-430E-9912-746BB9A0AB86}" presName="linNode" presStyleCnt="0"/>
      <dgm:spPr/>
    </dgm:pt>
    <dgm:pt modelId="{EEC19E36-31D1-4312-B998-3C7480ED5E48}" type="pres">
      <dgm:prSet presAssocID="{FB12A1E0-6694-430E-9912-746BB9A0AB86}" presName="parentShp" presStyleLbl="node1" presStyleIdx="0" presStyleCnt="6" custScaleX="45491">
        <dgm:presLayoutVars>
          <dgm:bulletEnabled val="1"/>
        </dgm:presLayoutVars>
      </dgm:prSet>
      <dgm:spPr/>
    </dgm:pt>
    <dgm:pt modelId="{A57BF614-8992-440C-B07A-12ACA701B885}" type="pres">
      <dgm:prSet presAssocID="{FB12A1E0-6694-430E-9912-746BB9A0AB86}" presName="childShp" presStyleLbl="bgAccFollowNode1" presStyleIdx="0" presStyleCnt="6" custScaleX="132344" custScaleY="107796">
        <dgm:presLayoutVars>
          <dgm:bulletEnabled val="1"/>
        </dgm:presLayoutVars>
      </dgm:prSet>
      <dgm:spPr/>
    </dgm:pt>
    <dgm:pt modelId="{1E0632B4-F256-4338-B2BF-14B2993653C9}" type="pres">
      <dgm:prSet presAssocID="{DBBF8DFC-64B4-4D5F-9279-E987F1ABF4A0}" presName="spacing" presStyleCnt="0"/>
      <dgm:spPr/>
    </dgm:pt>
    <dgm:pt modelId="{8D5B5768-3886-4877-95BC-D3FE301301D9}" type="pres">
      <dgm:prSet presAssocID="{8AC47FA4-80F1-46E3-BB78-24272BF2DA66}" presName="linNode" presStyleCnt="0"/>
      <dgm:spPr/>
    </dgm:pt>
    <dgm:pt modelId="{B33D0A63-8670-4D62-BA54-DB01FB78FC95}" type="pres">
      <dgm:prSet presAssocID="{8AC47FA4-80F1-46E3-BB78-24272BF2DA66}" presName="parentShp" presStyleLbl="node1" presStyleIdx="1" presStyleCnt="6" custScaleX="46523">
        <dgm:presLayoutVars>
          <dgm:bulletEnabled val="1"/>
        </dgm:presLayoutVars>
      </dgm:prSet>
      <dgm:spPr/>
    </dgm:pt>
    <dgm:pt modelId="{84156F2A-9E23-4C4D-9620-097E5E54B15F}" type="pres">
      <dgm:prSet presAssocID="{8AC47FA4-80F1-46E3-BB78-24272BF2DA66}" presName="childShp" presStyleLbl="bgAccFollowNode1" presStyleIdx="1" presStyleCnt="6" custScaleX="132166">
        <dgm:presLayoutVars>
          <dgm:bulletEnabled val="1"/>
        </dgm:presLayoutVars>
      </dgm:prSet>
      <dgm:spPr/>
    </dgm:pt>
    <dgm:pt modelId="{55103410-F0CA-4060-BB73-C5F09961771D}" type="pres">
      <dgm:prSet presAssocID="{40003462-4CC0-497B-960B-E41259D39153}" presName="spacing" presStyleCnt="0"/>
      <dgm:spPr/>
    </dgm:pt>
    <dgm:pt modelId="{6A3BBB93-BCFB-4188-BC4C-FC69D66EB2AD}" type="pres">
      <dgm:prSet presAssocID="{B302BB53-91EE-4629-B298-4424B9E3496C}" presName="linNode" presStyleCnt="0"/>
      <dgm:spPr/>
    </dgm:pt>
    <dgm:pt modelId="{FED89B13-9F7A-4F35-A61D-9500A886C691}" type="pres">
      <dgm:prSet presAssocID="{B302BB53-91EE-4629-B298-4424B9E3496C}" presName="parentShp" presStyleLbl="node1" presStyleIdx="2" presStyleCnt="6" custScaleX="46084" custLinFactNeighborX="-599" custLinFactNeighborY="9337">
        <dgm:presLayoutVars>
          <dgm:bulletEnabled val="1"/>
        </dgm:presLayoutVars>
      </dgm:prSet>
      <dgm:spPr/>
    </dgm:pt>
    <dgm:pt modelId="{710DC93B-3459-4959-91A0-E594B6C8E872}" type="pres">
      <dgm:prSet presAssocID="{B302BB53-91EE-4629-B298-4424B9E3496C}" presName="childShp" presStyleLbl="bgAccFollowNode1" presStyleIdx="2" presStyleCnt="6" custScaleX="131614" custLinFactNeighborX="-599" custLinFactNeighborY="7469">
        <dgm:presLayoutVars>
          <dgm:bulletEnabled val="1"/>
        </dgm:presLayoutVars>
      </dgm:prSet>
      <dgm:spPr/>
    </dgm:pt>
    <dgm:pt modelId="{267EBFE5-820A-4CE6-92A1-AB7428DC60DD}" type="pres">
      <dgm:prSet presAssocID="{1312873F-C7E1-417F-9CB9-B8B720EEE452}" presName="spacing" presStyleCnt="0"/>
      <dgm:spPr/>
    </dgm:pt>
    <dgm:pt modelId="{F1928766-3AF5-4F3C-9635-803251CDFBB9}" type="pres">
      <dgm:prSet presAssocID="{08E7050B-9B79-427F-BA5F-22D7F43E74EA}" presName="linNode" presStyleCnt="0"/>
      <dgm:spPr/>
    </dgm:pt>
    <dgm:pt modelId="{7EBB800B-0BF7-47C0-8EDD-9E1C4CE57D4B}" type="pres">
      <dgm:prSet presAssocID="{08E7050B-9B79-427F-BA5F-22D7F43E74EA}" presName="parentShp" presStyleLbl="node1" presStyleIdx="3" presStyleCnt="6" custScaleX="46631">
        <dgm:presLayoutVars>
          <dgm:bulletEnabled val="1"/>
        </dgm:presLayoutVars>
      </dgm:prSet>
      <dgm:spPr/>
    </dgm:pt>
    <dgm:pt modelId="{99BFA6A4-BAEA-49D4-A840-CA81CCD5B5EC}" type="pres">
      <dgm:prSet presAssocID="{08E7050B-9B79-427F-BA5F-22D7F43E74EA}" presName="childShp" presStyleLbl="bgAccFollowNode1" presStyleIdx="3" presStyleCnt="6" custScaleX="132994" custScaleY="144951">
        <dgm:presLayoutVars>
          <dgm:bulletEnabled val="1"/>
        </dgm:presLayoutVars>
      </dgm:prSet>
      <dgm:spPr/>
    </dgm:pt>
    <dgm:pt modelId="{B70810E8-5133-4C93-A796-6144C22EA94B}" type="pres">
      <dgm:prSet presAssocID="{153A629A-E68C-48D6-A6A6-C11F5C5374E8}" presName="spacing" presStyleCnt="0"/>
      <dgm:spPr/>
    </dgm:pt>
    <dgm:pt modelId="{0FD2F865-3053-4B40-B2E9-FDE3E0673AB1}" type="pres">
      <dgm:prSet presAssocID="{79EC2C2E-8AB0-4A00-995E-DDFD4B55C750}" presName="linNode" presStyleCnt="0"/>
      <dgm:spPr/>
    </dgm:pt>
    <dgm:pt modelId="{C1826A37-DE57-42D1-91DE-F3A1997FCBED}" type="pres">
      <dgm:prSet presAssocID="{79EC2C2E-8AB0-4A00-995E-DDFD4B55C750}" presName="parentShp" presStyleLbl="node1" presStyleIdx="4" presStyleCnt="6" custScaleX="47061" custLinFactNeighborX="-200" custLinFactNeighborY="-27639">
        <dgm:presLayoutVars>
          <dgm:bulletEnabled val="1"/>
        </dgm:presLayoutVars>
      </dgm:prSet>
      <dgm:spPr/>
    </dgm:pt>
    <dgm:pt modelId="{7376A874-C120-4459-B560-0D82A535FA8D}" type="pres">
      <dgm:prSet presAssocID="{79EC2C2E-8AB0-4A00-995E-DDFD4B55C750}" presName="childShp" presStyleLbl="bgAccFollowNode1" presStyleIdx="4" presStyleCnt="6" custScaleX="132669" custScaleY="148067" custLinFactNeighborY="-28011">
        <dgm:presLayoutVars>
          <dgm:bulletEnabled val="1"/>
        </dgm:presLayoutVars>
      </dgm:prSet>
      <dgm:spPr/>
    </dgm:pt>
    <dgm:pt modelId="{154482A2-13AC-46B1-8D5C-51A68C934FBF}" type="pres">
      <dgm:prSet presAssocID="{F7F224A3-35EA-4D11-A409-789427BCFBC8}" presName="spacing" presStyleCnt="0"/>
      <dgm:spPr/>
    </dgm:pt>
    <dgm:pt modelId="{E741E236-A468-4C7E-BC37-750E402311C9}" type="pres">
      <dgm:prSet presAssocID="{25E68CC2-C812-4865-BD1A-67F8BBE75501}" presName="linNode" presStyleCnt="0"/>
      <dgm:spPr/>
    </dgm:pt>
    <dgm:pt modelId="{E46C06AF-F252-4E90-AF74-325E522C4D91}" type="pres">
      <dgm:prSet presAssocID="{25E68CC2-C812-4865-BD1A-67F8BBE75501}" presName="parentShp" presStyleLbl="node1" presStyleIdx="5" presStyleCnt="6" custScaleX="47577" custLinFactNeighborX="346" custLinFactNeighborY="-52843">
        <dgm:presLayoutVars>
          <dgm:bulletEnabled val="1"/>
        </dgm:presLayoutVars>
      </dgm:prSet>
      <dgm:spPr/>
    </dgm:pt>
    <dgm:pt modelId="{D7E61FD3-F1FD-4FAB-939A-2F7D40718614}" type="pres">
      <dgm:prSet presAssocID="{25E68CC2-C812-4865-BD1A-67F8BBE75501}" presName="childShp" presStyleLbl="bgAccFollowNode1" presStyleIdx="5" presStyleCnt="6" custScaleX="136311" custScaleY="134875" custLinFactNeighborX="227" custLinFactNeighborY="-53462">
        <dgm:presLayoutVars>
          <dgm:bulletEnabled val="1"/>
        </dgm:presLayoutVars>
      </dgm:prSet>
      <dgm:spPr/>
    </dgm:pt>
  </dgm:ptLst>
  <dgm:cxnLst>
    <dgm:cxn modelId="{B63BD20B-9AA6-41BB-ABE2-EC4F7CEF68F2}" type="presOf" srcId="{B302BB53-91EE-4629-B298-4424B9E3496C}" destId="{FED89B13-9F7A-4F35-A61D-9500A886C691}" srcOrd="0" destOrd="0" presId="urn:microsoft.com/office/officeart/2005/8/layout/vList6"/>
    <dgm:cxn modelId="{5FC0A60C-1897-4699-8921-37A211B3FBCE}" srcId="{08E7050B-9B79-427F-BA5F-22D7F43E74EA}" destId="{0FC9C691-16AF-4521-9DF9-46FDBD8BE006}" srcOrd="1" destOrd="0" parTransId="{7EDB5AD4-CA4A-4153-AC86-D03E134E9BED}" sibTransId="{C2E63F1B-0D46-4532-8BEA-CD221FFB8392}"/>
    <dgm:cxn modelId="{98774B17-7FAD-4D61-A3EA-17FBA8F3C4FC}" type="presOf" srcId="{79EC2C2E-8AB0-4A00-995E-DDFD4B55C750}" destId="{C1826A37-DE57-42D1-91DE-F3A1997FCBED}" srcOrd="0" destOrd="0" presId="urn:microsoft.com/office/officeart/2005/8/layout/vList6"/>
    <dgm:cxn modelId="{6E242123-A7B8-478F-AF90-10AB34E511DB}" srcId="{A32413EB-9CB3-42EE-B7C0-2A305C9EB8C8}" destId="{B302BB53-91EE-4629-B298-4424B9E3496C}" srcOrd="2" destOrd="0" parTransId="{A7496AA1-216F-4457-988B-70E07CCB9469}" sibTransId="{1312873F-C7E1-417F-9CB9-B8B720EEE452}"/>
    <dgm:cxn modelId="{29E30E33-8030-42B7-8C1D-C2507BBDA37E}" srcId="{A32413EB-9CB3-42EE-B7C0-2A305C9EB8C8}" destId="{79EC2C2E-8AB0-4A00-995E-DDFD4B55C750}" srcOrd="4" destOrd="0" parTransId="{B4E562B2-9336-473F-A060-E0E274DDD50E}" sibTransId="{F7F224A3-35EA-4D11-A409-789427BCFBC8}"/>
    <dgm:cxn modelId="{75206A35-D729-4285-8964-8594D7A1C3B8}" type="presOf" srcId="{0F2A4E54-0C4D-48A9-BAAA-726DC7DE4202}" destId="{D7E61FD3-F1FD-4FAB-939A-2F7D40718614}" srcOrd="0" destOrd="0" presId="urn:microsoft.com/office/officeart/2005/8/layout/vList6"/>
    <dgm:cxn modelId="{075F755F-393A-4662-B086-B9B2A1C616F5}" type="presOf" srcId="{C44BB1BE-DFA1-4C0A-93D5-D2544FE5838B}" destId="{A57BF614-8992-440C-B07A-12ACA701B885}" srcOrd="0" destOrd="0" presId="urn:microsoft.com/office/officeart/2005/8/layout/vList6"/>
    <dgm:cxn modelId="{426E1146-FCCD-4049-B356-3C25D4BE6860}" srcId="{A32413EB-9CB3-42EE-B7C0-2A305C9EB8C8}" destId="{8AC47FA4-80F1-46E3-BB78-24272BF2DA66}" srcOrd="1" destOrd="0" parTransId="{2FE1F05C-20D7-4D56-A06A-21E49C1DA5E2}" sibTransId="{40003462-4CC0-497B-960B-E41259D39153}"/>
    <dgm:cxn modelId="{9664DA66-3F3E-43C6-8664-915E54370E29}" type="presOf" srcId="{363D9603-9F43-42A2-9037-FAC57DB1EE37}" destId="{99BFA6A4-BAEA-49D4-A840-CA81CCD5B5EC}" srcOrd="0" destOrd="0" presId="urn:microsoft.com/office/officeart/2005/8/layout/vList6"/>
    <dgm:cxn modelId="{F6FDEC68-5E49-4848-AAAD-9D190406ED56}" type="presOf" srcId="{0FC9C691-16AF-4521-9DF9-46FDBD8BE006}" destId="{99BFA6A4-BAEA-49D4-A840-CA81CCD5B5EC}" srcOrd="0" destOrd="1" presId="urn:microsoft.com/office/officeart/2005/8/layout/vList6"/>
    <dgm:cxn modelId="{EBAB2D69-7DAD-41D9-9BD7-6DB35E5DA9D6}" type="presOf" srcId="{8AC47FA4-80F1-46E3-BB78-24272BF2DA66}" destId="{B33D0A63-8670-4D62-BA54-DB01FB78FC95}" srcOrd="0" destOrd="0" presId="urn:microsoft.com/office/officeart/2005/8/layout/vList6"/>
    <dgm:cxn modelId="{21EF5F49-9DE0-4EC7-A9C0-9FFFA0A898A6}" type="presOf" srcId="{A32413EB-9CB3-42EE-B7C0-2A305C9EB8C8}" destId="{23CB09FA-6939-4357-865B-37EB5359F9FE}" srcOrd="0" destOrd="0" presId="urn:microsoft.com/office/officeart/2005/8/layout/vList6"/>
    <dgm:cxn modelId="{C864C04A-E98C-4A80-99EE-08241080A743}" srcId="{A32413EB-9CB3-42EE-B7C0-2A305C9EB8C8}" destId="{25E68CC2-C812-4865-BD1A-67F8BBE75501}" srcOrd="5" destOrd="0" parTransId="{0030CA87-ACD8-4B49-8008-2952B4596501}" sibTransId="{317B7632-959D-498B-B5E4-6B3442BDE2B4}"/>
    <dgm:cxn modelId="{51B7744B-0CA9-4C3F-90F7-3FBA821B307B}" type="presOf" srcId="{9D648FCC-BDA9-4656-9184-0E522FEDC4E1}" destId="{7376A874-C120-4459-B560-0D82A535FA8D}" srcOrd="0" destOrd="0" presId="urn:microsoft.com/office/officeart/2005/8/layout/vList6"/>
    <dgm:cxn modelId="{79553D70-2C83-425F-9362-57A9D91B4825}" type="presOf" srcId="{FC8C65B5-ADE8-453B-93C2-52212DF50531}" destId="{710DC93B-3459-4959-91A0-E594B6C8E872}" srcOrd="0" destOrd="0" presId="urn:microsoft.com/office/officeart/2005/8/layout/vList6"/>
    <dgm:cxn modelId="{EE272972-BA08-4B65-B077-6D354A52A645}" type="presOf" srcId="{FBC7EC91-0390-431A-8D60-3CDB1D9AF4C0}" destId="{84156F2A-9E23-4C4D-9620-097E5E54B15F}" srcOrd="0" destOrd="0" presId="urn:microsoft.com/office/officeart/2005/8/layout/vList6"/>
    <dgm:cxn modelId="{2A87147A-CE6E-47F1-84CC-AEEA21D46280}" srcId="{FB12A1E0-6694-430E-9912-746BB9A0AB86}" destId="{4E6F139A-EF19-486C-8858-2045A7EC36AE}" srcOrd="1" destOrd="0" parTransId="{A8B38E5C-0975-48B3-AC9E-0C5C91012C2A}" sibTransId="{B1D91DBB-04BC-4CBF-A244-AFBC6F72F9D8}"/>
    <dgm:cxn modelId="{36434E7D-7610-4DE6-A0DD-DA4A97A9524B}" type="presOf" srcId="{4E6F139A-EF19-486C-8858-2045A7EC36AE}" destId="{A57BF614-8992-440C-B07A-12ACA701B885}" srcOrd="0" destOrd="1" presId="urn:microsoft.com/office/officeart/2005/8/layout/vList6"/>
    <dgm:cxn modelId="{86EDF381-B4CA-4C6A-8D57-9C1C0BE49F01}" srcId="{25E68CC2-C812-4865-BD1A-67F8BBE75501}" destId="{0F2A4E54-0C4D-48A9-BAAA-726DC7DE4202}" srcOrd="0" destOrd="0" parTransId="{6DFBFAA7-6B6A-46A2-94FA-5EB26D8EB84F}" sibTransId="{309D1838-C942-4A77-BC34-C1E41B5703BE}"/>
    <dgm:cxn modelId="{F0DCD794-23A6-4F57-ABCC-2015B6D132AB}" type="presOf" srcId="{C72A7D9E-B583-449F-A228-9008117147B2}" destId="{99BFA6A4-BAEA-49D4-A840-CA81CCD5B5EC}" srcOrd="0" destOrd="2" presId="urn:microsoft.com/office/officeart/2005/8/layout/vList6"/>
    <dgm:cxn modelId="{5641A895-1DAF-421D-9E76-8833AD6B23EC}" type="presOf" srcId="{25E68CC2-C812-4865-BD1A-67F8BBE75501}" destId="{E46C06AF-F252-4E90-AF74-325E522C4D91}" srcOrd="0" destOrd="0" presId="urn:microsoft.com/office/officeart/2005/8/layout/vList6"/>
    <dgm:cxn modelId="{007D319A-EDB3-4B2E-B3EC-AE9382B4FEDB}" srcId="{08E7050B-9B79-427F-BA5F-22D7F43E74EA}" destId="{C72A7D9E-B583-449F-A228-9008117147B2}" srcOrd="2" destOrd="0" parTransId="{61DBCE94-5B0A-47F9-A78E-82492142F0C2}" sibTransId="{B99981E2-F065-4CC4-A047-A7BEB25002C7}"/>
    <dgm:cxn modelId="{5B08E6A1-CB9B-4FA6-B3B6-9658BFD05EFF}" srcId="{FB12A1E0-6694-430E-9912-746BB9A0AB86}" destId="{C44BB1BE-DFA1-4C0A-93D5-D2544FE5838B}" srcOrd="0" destOrd="0" parTransId="{9E3F872B-FA1D-45CA-A564-FBEBCBE286A6}" sibTransId="{776265AC-DCCF-4CE8-A3D9-5D103AA26878}"/>
    <dgm:cxn modelId="{26E037A5-5486-4B46-9D44-F71FB0A023BF}" srcId="{B302BB53-91EE-4629-B298-4424B9E3496C}" destId="{FC8C65B5-ADE8-453B-93C2-52212DF50531}" srcOrd="0" destOrd="0" parTransId="{07674BB4-1D29-486F-9605-1445996EAECF}" sibTransId="{4C073FF2-CB99-4F67-9EE3-689DE6F06AEB}"/>
    <dgm:cxn modelId="{EB22D8B6-BD7A-4676-8309-FEEEBB508929}" srcId="{79EC2C2E-8AB0-4A00-995E-DDFD4B55C750}" destId="{9D648FCC-BDA9-4656-9184-0E522FEDC4E1}" srcOrd="0" destOrd="0" parTransId="{10C38DBA-51E8-4D61-B365-A87A41AEAE70}" sibTransId="{EF57A320-9AFC-4365-A0D9-C65BCA447954}"/>
    <dgm:cxn modelId="{8C084EBB-CF80-4DCC-BC36-B03483D0F683}" srcId="{A32413EB-9CB3-42EE-B7C0-2A305C9EB8C8}" destId="{FB12A1E0-6694-430E-9912-746BB9A0AB86}" srcOrd="0" destOrd="0" parTransId="{9CBE5CCD-C579-49CF-8695-9809A85546D9}" sibTransId="{DBBF8DFC-64B4-4D5F-9279-E987F1ABF4A0}"/>
    <dgm:cxn modelId="{8FAB9DD1-CAB0-4468-9C16-E51DED5F7A28}" srcId="{A32413EB-9CB3-42EE-B7C0-2A305C9EB8C8}" destId="{08E7050B-9B79-427F-BA5F-22D7F43E74EA}" srcOrd="3" destOrd="0" parTransId="{ED529B37-BD1C-479C-9338-F3910E0771DA}" sibTransId="{153A629A-E68C-48D6-A6A6-C11F5C5374E8}"/>
    <dgm:cxn modelId="{0E99A6DC-357D-422C-855A-E5EC64399ED7}" srcId="{8AC47FA4-80F1-46E3-BB78-24272BF2DA66}" destId="{FBC7EC91-0390-431A-8D60-3CDB1D9AF4C0}" srcOrd="0" destOrd="0" parTransId="{9FE36B94-D99C-4B0B-A950-8D3C34AF00CE}" sibTransId="{2EEA38B6-08DD-46F6-81FE-CCEB2DC5E610}"/>
    <dgm:cxn modelId="{59E6B3DE-4DA8-4873-82C5-A451294C280B}" type="presOf" srcId="{FB12A1E0-6694-430E-9912-746BB9A0AB86}" destId="{EEC19E36-31D1-4312-B998-3C7480ED5E48}" srcOrd="0" destOrd="0" presId="urn:microsoft.com/office/officeart/2005/8/layout/vList6"/>
    <dgm:cxn modelId="{ED2233DF-C35D-4B37-9FA6-EC7B5AC1DD01}" srcId="{08E7050B-9B79-427F-BA5F-22D7F43E74EA}" destId="{363D9603-9F43-42A2-9037-FAC57DB1EE37}" srcOrd="0" destOrd="0" parTransId="{9508F7DD-EA05-48F7-A806-885010FFC437}" sibTransId="{7F774717-101E-4064-AE7D-019512D45DD0}"/>
    <dgm:cxn modelId="{917400F6-24E5-49B2-98F3-AC9F3539C48B}" type="presOf" srcId="{08E7050B-9B79-427F-BA5F-22D7F43E74EA}" destId="{7EBB800B-0BF7-47C0-8EDD-9E1C4CE57D4B}" srcOrd="0" destOrd="0" presId="urn:microsoft.com/office/officeart/2005/8/layout/vList6"/>
    <dgm:cxn modelId="{9DDFF5E7-C151-485D-820A-3483CAEA71C9}" type="presParOf" srcId="{23CB09FA-6939-4357-865B-37EB5359F9FE}" destId="{0DCE4684-BBC6-42D3-8B2A-5B7059104A56}" srcOrd="0" destOrd="0" presId="urn:microsoft.com/office/officeart/2005/8/layout/vList6"/>
    <dgm:cxn modelId="{35B12E43-7CBF-4B77-9C81-803277BA2A30}" type="presParOf" srcId="{0DCE4684-BBC6-42D3-8B2A-5B7059104A56}" destId="{EEC19E36-31D1-4312-B998-3C7480ED5E48}" srcOrd="0" destOrd="0" presId="urn:microsoft.com/office/officeart/2005/8/layout/vList6"/>
    <dgm:cxn modelId="{1D20760C-AE3F-4DCF-81A8-4702278B45A3}" type="presParOf" srcId="{0DCE4684-BBC6-42D3-8B2A-5B7059104A56}" destId="{A57BF614-8992-440C-B07A-12ACA701B885}" srcOrd="1" destOrd="0" presId="urn:microsoft.com/office/officeart/2005/8/layout/vList6"/>
    <dgm:cxn modelId="{6A029B71-1B95-41A9-8ABF-4B993815CA88}" type="presParOf" srcId="{23CB09FA-6939-4357-865B-37EB5359F9FE}" destId="{1E0632B4-F256-4338-B2BF-14B2993653C9}" srcOrd="1" destOrd="0" presId="urn:microsoft.com/office/officeart/2005/8/layout/vList6"/>
    <dgm:cxn modelId="{A7473A6E-83E1-4D9F-BB7D-A45982823D71}" type="presParOf" srcId="{23CB09FA-6939-4357-865B-37EB5359F9FE}" destId="{8D5B5768-3886-4877-95BC-D3FE301301D9}" srcOrd="2" destOrd="0" presId="urn:microsoft.com/office/officeart/2005/8/layout/vList6"/>
    <dgm:cxn modelId="{C45AA9A9-B8A1-4B28-B413-02FFD2FD8C65}" type="presParOf" srcId="{8D5B5768-3886-4877-95BC-D3FE301301D9}" destId="{B33D0A63-8670-4D62-BA54-DB01FB78FC95}" srcOrd="0" destOrd="0" presId="urn:microsoft.com/office/officeart/2005/8/layout/vList6"/>
    <dgm:cxn modelId="{9276F687-4476-4D71-9B54-1AF46E95B632}" type="presParOf" srcId="{8D5B5768-3886-4877-95BC-D3FE301301D9}" destId="{84156F2A-9E23-4C4D-9620-097E5E54B15F}" srcOrd="1" destOrd="0" presId="urn:microsoft.com/office/officeart/2005/8/layout/vList6"/>
    <dgm:cxn modelId="{BCEBB309-5BAB-42DF-90EE-649E2811C31A}" type="presParOf" srcId="{23CB09FA-6939-4357-865B-37EB5359F9FE}" destId="{55103410-F0CA-4060-BB73-C5F09961771D}" srcOrd="3" destOrd="0" presId="urn:microsoft.com/office/officeart/2005/8/layout/vList6"/>
    <dgm:cxn modelId="{B3429F95-53E9-4023-AD5E-7956B3D71D54}" type="presParOf" srcId="{23CB09FA-6939-4357-865B-37EB5359F9FE}" destId="{6A3BBB93-BCFB-4188-BC4C-FC69D66EB2AD}" srcOrd="4" destOrd="0" presId="urn:microsoft.com/office/officeart/2005/8/layout/vList6"/>
    <dgm:cxn modelId="{2E8B10C9-F485-4628-8AE2-C56A61A6961B}" type="presParOf" srcId="{6A3BBB93-BCFB-4188-BC4C-FC69D66EB2AD}" destId="{FED89B13-9F7A-4F35-A61D-9500A886C691}" srcOrd="0" destOrd="0" presId="urn:microsoft.com/office/officeart/2005/8/layout/vList6"/>
    <dgm:cxn modelId="{C478BDD7-C1D5-4741-8464-EF643CB8B7FC}" type="presParOf" srcId="{6A3BBB93-BCFB-4188-BC4C-FC69D66EB2AD}" destId="{710DC93B-3459-4959-91A0-E594B6C8E872}" srcOrd="1" destOrd="0" presId="urn:microsoft.com/office/officeart/2005/8/layout/vList6"/>
    <dgm:cxn modelId="{98BD611F-2B4A-487A-867F-1BD70CB5FC2B}" type="presParOf" srcId="{23CB09FA-6939-4357-865B-37EB5359F9FE}" destId="{267EBFE5-820A-4CE6-92A1-AB7428DC60DD}" srcOrd="5" destOrd="0" presId="urn:microsoft.com/office/officeart/2005/8/layout/vList6"/>
    <dgm:cxn modelId="{3BAD9751-000F-4DCC-AB13-C6C06B2D61C3}" type="presParOf" srcId="{23CB09FA-6939-4357-865B-37EB5359F9FE}" destId="{F1928766-3AF5-4F3C-9635-803251CDFBB9}" srcOrd="6" destOrd="0" presId="urn:microsoft.com/office/officeart/2005/8/layout/vList6"/>
    <dgm:cxn modelId="{DB9DDAF6-64CD-4346-B17A-40ADB60908BD}" type="presParOf" srcId="{F1928766-3AF5-4F3C-9635-803251CDFBB9}" destId="{7EBB800B-0BF7-47C0-8EDD-9E1C4CE57D4B}" srcOrd="0" destOrd="0" presId="urn:microsoft.com/office/officeart/2005/8/layout/vList6"/>
    <dgm:cxn modelId="{EF1AAF42-790E-464A-A903-D670DE788264}" type="presParOf" srcId="{F1928766-3AF5-4F3C-9635-803251CDFBB9}" destId="{99BFA6A4-BAEA-49D4-A840-CA81CCD5B5EC}" srcOrd="1" destOrd="0" presId="urn:microsoft.com/office/officeart/2005/8/layout/vList6"/>
    <dgm:cxn modelId="{2B05A3E1-B553-45FA-990F-E5BE6F83B4C3}" type="presParOf" srcId="{23CB09FA-6939-4357-865B-37EB5359F9FE}" destId="{B70810E8-5133-4C93-A796-6144C22EA94B}" srcOrd="7" destOrd="0" presId="urn:microsoft.com/office/officeart/2005/8/layout/vList6"/>
    <dgm:cxn modelId="{002AEE37-8251-4BA7-8AE8-3EEAFC6C5A65}" type="presParOf" srcId="{23CB09FA-6939-4357-865B-37EB5359F9FE}" destId="{0FD2F865-3053-4B40-B2E9-FDE3E0673AB1}" srcOrd="8" destOrd="0" presId="urn:microsoft.com/office/officeart/2005/8/layout/vList6"/>
    <dgm:cxn modelId="{9D7D5A9C-EFBD-4A68-B82D-E09C18330CC1}" type="presParOf" srcId="{0FD2F865-3053-4B40-B2E9-FDE3E0673AB1}" destId="{C1826A37-DE57-42D1-91DE-F3A1997FCBED}" srcOrd="0" destOrd="0" presId="urn:microsoft.com/office/officeart/2005/8/layout/vList6"/>
    <dgm:cxn modelId="{9FBF064B-AC59-4BD8-8A29-31CC8B8AFAE0}" type="presParOf" srcId="{0FD2F865-3053-4B40-B2E9-FDE3E0673AB1}" destId="{7376A874-C120-4459-B560-0D82A535FA8D}" srcOrd="1" destOrd="0" presId="urn:microsoft.com/office/officeart/2005/8/layout/vList6"/>
    <dgm:cxn modelId="{578B3FD4-309F-4C09-806B-E72A585E5164}" type="presParOf" srcId="{23CB09FA-6939-4357-865B-37EB5359F9FE}" destId="{154482A2-13AC-46B1-8D5C-51A68C934FBF}" srcOrd="9" destOrd="0" presId="urn:microsoft.com/office/officeart/2005/8/layout/vList6"/>
    <dgm:cxn modelId="{ED4EA495-1EA9-4085-B2D0-3AFA368D7C91}" type="presParOf" srcId="{23CB09FA-6939-4357-865B-37EB5359F9FE}" destId="{E741E236-A468-4C7E-BC37-750E402311C9}" srcOrd="10" destOrd="0" presId="urn:microsoft.com/office/officeart/2005/8/layout/vList6"/>
    <dgm:cxn modelId="{8E5A8EA5-6E1C-49C1-9119-D2D364DC56DF}" type="presParOf" srcId="{E741E236-A468-4C7E-BC37-750E402311C9}" destId="{E46C06AF-F252-4E90-AF74-325E522C4D91}" srcOrd="0" destOrd="0" presId="urn:microsoft.com/office/officeart/2005/8/layout/vList6"/>
    <dgm:cxn modelId="{42C3E4B6-8379-4695-ACA3-FE630458B932}" type="presParOf" srcId="{E741E236-A468-4C7E-BC37-750E402311C9}" destId="{D7E61FD3-F1FD-4FAB-939A-2F7D4071861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BF614-8992-440C-B07A-12ACA701B885}">
      <dsp:nvSpPr>
        <dsp:cNvPr id="0" name=""/>
        <dsp:cNvSpPr/>
      </dsp:nvSpPr>
      <dsp:spPr>
        <a:xfrm>
          <a:off x="2164855" y="461"/>
          <a:ext cx="8854119" cy="1049573"/>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it-IT" sz="1800" b="1" kern="1200" dirty="0">
              <a:solidFill>
                <a:schemeClr val="bg1">
                  <a:lumMod val="95000"/>
                  <a:lumOff val="5000"/>
                </a:schemeClr>
              </a:solidFill>
            </a:rPr>
            <a:t>Registrare video o preparare presentazione per informare gli studenti sulle attività  e sulla lezione </a:t>
          </a:r>
          <a:endParaRPr lang="it-IT" sz="1800" b="1" kern="1200" dirty="0"/>
        </a:p>
      </dsp:txBody>
      <dsp:txXfrm>
        <a:off x="2164855" y="131658"/>
        <a:ext cx="8460529" cy="787179"/>
      </dsp:txXfrm>
    </dsp:sp>
    <dsp:sp modelId="{EEC19E36-31D1-4312-B998-3C7480ED5E48}">
      <dsp:nvSpPr>
        <dsp:cNvPr id="0" name=""/>
        <dsp:cNvSpPr/>
      </dsp:nvSpPr>
      <dsp:spPr>
        <a:xfrm>
          <a:off x="138550" y="38414"/>
          <a:ext cx="2026304" cy="973666"/>
        </a:xfrm>
        <a:prstGeom prst="roundRect">
          <a:avLst/>
        </a:prstGeom>
        <a:solidFill>
          <a:schemeClr val="bg2">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it-IT" sz="1900" b="1" kern="1200" dirty="0"/>
            <a:t>INIZIO</a:t>
          </a:r>
        </a:p>
      </dsp:txBody>
      <dsp:txXfrm>
        <a:off x="186080" y="85944"/>
        <a:ext cx="1931244" cy="878606"/>
      </dsp:txXfrm>
    </dsp:sp>
    <dsp:sp modelId="{84156F2A-9E23-4C4D-9620-097E5E54B15F}">
      <dsp:nvSpPr>
        <dsp:cNvPr id="0" name=""/>
        <dsp:cNvSpPr/>
      </dsp:nvSpPr>
      <dsp:spPr>
        <a:xfrm>
          <a:off x="2224118" y="1147401"/>
          <a:ext cx="8785614" cy="973666"/>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it-IT" sz="1800" b="1" kern="1200" dirty="0">
              <a:solidFill>
                <a:schemeClr val="bg1">
                  <a:lumMod val="95000"/>
                  <a:lumOff val="5000"/>
                </a:schemeClr>
              </a:solidFill>
            </a:rPr>
            <a:t>Materiali che devono essere compresi, analizzati dagli studenti: Video del docente o video recuperati dalla rete, documenti , parti di libro, prodotti multimediali </a:t>
          </a:r>
          <a:endParaRPr lang="it-IT" sz="1800" b="1" kern="1200" dirty="0"/>
        </a:p>
      </dsp:txBody>
      <dsp:txXfrm>
        <a:off x="2224118" y="1269109"/>
        <a:ext cx="8420489" cy="730250"/>
      </dsp:txXfrm>
    </dsp:sp>
    <dsp:sp modelId="{B33D0A63-8670-4D62-BA54-DB01FB78FC95}">
      <dsp:nvSpPr>
        <dsp:cNvPr id="0" name=""/>
        <dsp:cNvSpPr/>
      </dsp:nvSpPr>
      <dsp:spPr>
        <a:xfrm>
          <a:off x="147792" y="1147401"/>
          <a:ext cx="2076326" cy="97366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it-IT" sz="1900" b="1" kern="1200" dirty="0"/>
            <a:t>STUDIO</a:t>
          </a:r>
          <a:r>
            <a:rPr lang="it-IT" sz="1900" kern="1200" dirty="0"/>
            <a:t> </a:t>
          </a:r>
          <a:r>
            <a:rPr lang="it-IT" sz="1900" b="1" kern="1200" dirty="0"/>
            <a:t>AUTONOMO</a:t>
          </a:r>
        </a:p>
      </dsp:txBody>
      <dsp:txXfrm>
        <a:off x="195322" y="1194931"/>
        <a:ext cx="1981266" cy="878606"/>
      </dsp:txXfrm>
    </dsp:sp>
    <dsp:sp modelId="{710DC93B-3459-4959-91A0-E594B6C8E872}">
      <dsp:nvSpPr>
        <dsp:cNvPr id="0" name=""/>
        <dsp:cNvSpPr/>
      </dsp:nvSpPr>
      <dsp:spPr>
        <a:xfrm>
          <a:off x="2307264" y="2218435"/>
          <a:ext cx="8693230" cy="973666"/>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it-IT" sz="1800" b="1" kern="1200" dirty="0">
              <a:solidFill>
                <a:schemeClr val="bg1">
                  <a:lumMod val="95000"/>
                  <a:lumOff val="5000"/>
                </a:schemeClr>
              </a:solidFill>
            </a:rPr>
            <a:t>Esercitazioni con produzioni di materiale da parte degli studenti</a:t>
          </a:r>
          <a:endParaRPr lang="it-IT" sz="1800" b="1" kern="1200" dirty="0"/>
        </a:p>
      </dsp:txBody>
      <dsp:txXfrm>
        <a:off x="2307264" y="2340143"/>
        <a:ext cx="8328105" cy="730250"/>
      </dsp:txXfrm>
    </dsp:sp>
    <dsp:sp modelId="{FED89B13-9F7A-4F35-A61D-9500A886C691}">
      <dsp:nvSpPr>
        <dsp:cNvPr id="0" name=""/>
        <dsp:cNvSpPr/>
      </dsp:nvSpPr>
      <dsp:spPr>
        <a:xfrm>
          <a:off x="157031" y="2218435"/>
          <a:ext cx="2150233" cy="97366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it-IT" sz="1900" b="1" kern="1200" dirty="0"/>
            <a:t>AZIONI DIDATTICHE</a:t>
          </a:r>
        </a:p>
      </dsp:txBody>
      <dsp:txXfrm>
        <a:off x="204561" y="2265965"/>
        <a:ext cx="2055173" cy="878606"/>
      </dsp:txXfrm>
    </dsp:sp>
    <dsp:sp modelId="{99BFA6A4-BAEA-49D4-A840-CA81CCD5B5EC}">
      <dsp:nvSpPr>
        <dsp:cNvPr id="0" name=""/>
        <dsp:cNvSpPr/>
      </dsp:nvSpPr>
      <dsp:spPr>
        <a:xfrm>
          <a:off x="2325708" y="3289468"/>
          <a:ext cx="8656343" cy="973666"/>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it-IT" sz="1800" b="1" kern="1200" dirty="0">
              <a:solidFill>
                <a:schemeClr val="bg1">
                  <a:lumMod val="95000"/>
                  <a:lumOff val="5000"/>
                </a:schemeClr>
              </a:solidFill>
            </a:rPr>
            <a:t>Presentazione dei prodotti </a:t>
          </a:r>
          <a:endParaRPr lang="it-IT" sz="1800" b="1" kern="1200" dirty="0"/>
        </a:p>
      </dsp:txBody>
      <dsp:txXfrm>
        <a:off x="2325708" y="3411176"/>
        <a:ext cx="8291218" cy="730250"/>
      </dsp:txXfrm>
    </dsp:sp>
    <dsp:sp modelId="{7EBB800B-0BF7-47C0-8EDD-9E1C4CE57D4B}">
      <dsp:nvSpPr>
        <dsp:cNvPr id="0" name=""/>
        <dsp:cNvSpPr/>
      </dsp:nvSpPr>
      <dsp:spPr>
        <a:xfrm>
          <a:off x="175474" y="3289468"/>
          <a:ext cx="2150233" cy="97366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it-IT" sz="1900" b="1" kern="1200" dirty="0"/>
            <a:t>CONDIVISIONE</a:t>
          </a:r>
        </a:p>
      </dsp:txBody>
      <dsp:txXfrm>
        <a:off x="223004" y="3336998"/>
        <a:ext cx="2055173" cy="878606"/>
      </dsp:txXfrm>
    </dsp:sp>
    <dsp:sp modelId="{7376A874-C120-4459-B560-0D82A535FA8D}">
      <dsp:nvSpPr>
        <dsp:cNvPr id="0" name=""/>
        <dsp:cNvSpPr/>
      </dsp:nvSpPr>
      <dsp:spPr>
        <a:xfrm>
          <a:off x="2309958" y="4360501"/>
          <a:ext cx="8718247" cy="1057703"/>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it-IT" sz="1800" b="1" kern="1200" dirty="0">
              <a:solidFill>
                <a:schemeClr val="bg1">
                  <a:lumMod val="95000"/>
                  <a:lumOff val="5000"/>
                </a:schemeClr>
              </a:solidFill>
            </a:rPr>
            <a:t>Test-questionari-documenti </a:t>
          </a:r>
          <a:endParaRPr lang="it-IT" sz="1800" b="1" kern="1200" dirty="0"/>
        </a:p>
      </dsp:txBody>
      <dsp:txXfrm>
        <a:off x="2309958" y="4492714"/>
        <a:ext cx="8321608" cy="793277"/>
      </dsp:txXfrm>
    </dsp:sp>
    <dsp:sp modelId="{C1826A37-DE57-42D1-91DE-F3A1997FCBED}">
      <dsp:nvSpPr>
        <dsp:cNvPr id="0" name=""/>
        <dsp:cNvSpPr/>
      </dsp:nvSpPr>
      <dsp:spPr>
        <a:xfrm>
          <a:off x="129320" y="4402520"/>
          <a:ext cx="2180637" cy="97366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it-IT" sz="1900" b="1" kern="1200" dirty="0"/>
            <a:t>VERIFICHE</a:t>
          </a:r>
        </a:p>
      </dsp:txBody>
      <dsp:txXfrm>
        <a:off x="176850" y="4450050"/>
        <a:ext cx="2085577" cy="8786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BF614-8992-440C-B07A-12ACA701B885}">
      <dsp:nvSpPr>
        <dsp:cNvPr id="0" name=""/>
        <dsp:cNvSpPr/>
      </dsp:nvSpPr>
      <dsp:spPr>
        <a:xfrm>
          <a:off x="2284538" y="1851"/>
          <a:ext cx="9306359" cy="812054"/>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it-IT" sz="1400" b="1" kern="1200" dirty="0"/>
            <a:t>Precisare la finalità e gli obiettivi della lezione  rispetto alla programmazione </a:t>
          </a:r>
        </a:p>
        <a:p>
          <a:pPr marL="114300" lvl="1" indent="-114300" algn="l" defTabSz="622300">
            <a:lnSpc>
              <a:spcPct val="90000"/>
            </a:lnSpc>
            <a:spcBef>
              <a:spcPct val="0"/>
            </a:spcBef>
            <a:spcAft>
              <a:spcPct val="15000"/>
            </a:spcAft>
            <a:buChar char="•"/>
          </a:pPr>
          <a:r>
            <a:rPr lang="it-IT" sz="1400" b="1" kern="1200" dirty="0"/>
            <a:t>Precisare le conoscenze, quale competenza si cerca di potenziare </a:t>
          </a:r>
        </a:p>
      </dsp:txBody>
      <dsp:txXfrm>
        <a:off x="2284538" y="103358"/>
        <a:ext cx="9001839" cy="609040"/>
      </dsp:txXfrm>
    </dsp:sp>
    <dsp:sp modelId="{EEC19E36-31D1-4312-B998-3C7480ED5E48}">
      <dsp:nvSpPr>
        <dsp:cNvPr id="0" name=""/>
        <dsp:cNvSpPr/>
      </dsp:nvSpPr>
      <dsp:spPr>
        <a:xfrm>
          <a:off x="151936" y="31215"/>
          <a:ext cx="2132601" cy="753325"/>
        </a:xfrm>
        <a:prstGeom prst="roundRect">
          <a:avLst/>
        </a:prstGeom>
        <a:solidFill>
          <a:schemeClr val="bg2">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it-IT" sz="2100" b="1" kern="1200" dirty="0"/>
            <a:t>CONTESTO DI RIFERIMENTO</a:t>
          </a:r>
        </a:p>
      </dsp:txBody>
      <dsp:txXfrm>
        <a:off x="188710" y="67989"/>
        <a:ext cx="2059053" cy="679777"/>
      </dsp:txXfrm>
    </dsp:sp>
    <dsp:sp modelId="{84156F2A-9E23-4C4D-9620-097E5E54B15F}">
      <dsp:nvSpPr>
        <dsp:cNvPr id="0" name=""/>
        <dsp:cNvSpPr/>
      </dsp:nvSpPr>
      <dsp:spPr>
        <a:xfrm>
          <a:off x="2308030" y="889238"/>
          <a:ext cx="9312021" cy="753325"/>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it-IT" sz="1400" b="1" kern="1200" dirty="0"/>
            <a:t>Precisare le conoscenze, quale competenza si cerca di potenziare </a:t>
          </a:r>
          <a:r>
            <a:rPr lang="it-IT" sz="1400" b="1" kern="1200" dirty="0">
              <a:solidFill>
                <a:schemeClr val="bg1">
                  <a:lumMod val="95000"/>
                  <a:lumOff val="5000"/>
                </a:schemeClr>
              </a:solidFill>
            </a:rPr>
            <a:t>multimediali </a:t>
          </a:r>
          <a:endParaRPr lang="it-IT" sz="1400" b="1" kern="1200" dirty="0"/>
        </a:p>
      </dsp:txBody>
      <dsp:txXfrm>
        <a:off x="2308030" y="983404"/>
        <a:ext cx="9029524" cy="564993"/>
      </dsp:txXfrm>
    </dsp:sp>
    <dsp:sp modelId="{B33D0A63-8670-4D62-BA54-DB01FB78FC95}">
      <dsp:nvSpPr>
        <dsp:cNvPr id="0" name=""/>
        <dsp:cNvSpPr/>
      </dsp:nvSpPr>
      <dsp:spPr>
        <a:xfrm>
          <a:off x="122783" y="889238"/>
          <a:ext cx="2185247" cy="75332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it-IT" sz="2100" b="1" kern="1200" dirty="0"/>
            <a:t>CONOSCENZE E COMPETENZE</a:t>
          </a:r>
        </a:p>
      </dsp:txBody>
      <dsp:txXfrm>
        <a:off x="159557" y="926012"/>
        <a:ext cx="2111699" cy="679777"/>
      </dsp:txXfrm>
    </dsp:sp>
    <dsp:sp modelId="{710DC93B-3459-4959-91A0-E594B6C8E872}">
      <dsp:nvSpPr>
        <dsp:cNvPr id="0" name=""/>
        <dsp:cNvSpPr/>
      </dsp:nvSpPr>
      <dsp:spPr>
        <a:xfrm>
          <a:off x="2289030" y="1774162"/>
          <a:ext cx="9273128" cy="753325"/>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it-IT" sz="1400" b="1" kern="1200" dirty="0"/>
            <a:t>Comunicare in modo chiaro la scansione temporale dell’attività programmata  evitare che ci siano tempi senza azioni didattiche che produrrebbero una diminuzione di partecipazione </a:t>
          </a:r>
        </a:p>
      </dsp:txBody>
      <dsp:txXfrm>
        <a:off x="2289030" y="1868328"/>
        <a:ext cx="8990631" cy="564993"/>
      </dsp:txXfrm>
    </dsp:sp>
    <dsp:sp modelId="{FED89B13-9F7A-4F35-A61D-9500A886C691}">
      <dsp:nvSpPr>
        <dsp:cNvPr id="0" name=""/>
        <dsp:cNvSpPr/>
      </dsp:nvSpPr>
      <dsp:spPr>
        <a:xfrm>
          <a:off x="110335" y="1788234"/>
          <a:ext cx="2164627" cy="75332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it-IT" sz="2100" b="1" kern="1200" dirty="0"/>
            <a:t>TEMPI</a:t>
          </a:r>
        </a:p>
      </dsp:txBody>
      <dsp:txXfrm>
        <a:off x="147109" y="1825008"/>
        <a:ext cx="2091079" cy="679777"/>
      </dsp:txXfrm>
    </dsp:sp>
    <dsp:sp modelId="{99BFA6A4-BAEA-49D4-A840-CA81CCD5B5EC}">
      <dsp:nvSpPr>
        <dsp:cNvPr id="0" name=""/>
        <dsp:cNvSpPr/>
      </dsp:nvSpPr>
      <dsp:spPr>
        <a:xfrm>
          <a:off x="2284903" y="2546555"/>
          <a:ext cx="9361208" cy="1091953"/>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it-IT" sz="1400" b="1" kern="1200" dirty="0"/>
            <a:t>Comunicare preventivamente agli studenti:</a:t>
          </a:r>
        </a:p>
        <a:p>
          <a:pPr marL="114300" lvl="1" indent="-114300" algn="l" defTabSz="622300">
            <a:lnSpc>
              <a:spcPct val="90000"/>
            </a:lnSpc>
            <a:spcBef>
              <a:spcPct val="0"/>
            </a:spcBef>
            <a:spcAft>
              <a:spcPct val="15000"/>
            </a:spcAft>
            <a:buChar char="•"/>
          </a:pPr>
          <a:r>
            <a:rPr lang="it-IT" sz="1400" b="1" kern="1200" dirty="0"/>
            <a:t>Il materiale necessario precedentemente condiviso </a:t>
          </a:r>
        </a:p>
        <a:p>
          <a:pPr marL="114300" lvl="1" indent="-114300" algn="l" defTabSz="622300">
            <a:lnSpc>
              <a:spcPct val="90000"/>
            </a:lnSpc>
            <a:spcBef>
              <a:spcPct val="0"/>
            </a:spcBef>
            <a:spcAft>
              <a:spcPct val="15000"/>
            </a:spcAft>
            <a:buChar char="•"/>
          </a:pPr>
          <a:r>
            <a:rPr lang="it-IT" sz="1400" b="1" kern="1200" dirty="0"/>
            <a:t>I supporti tecnologici (app, software,…) necessari per le attività</a:t>
          </a:r>
        </a:p>
      </dsp:txBody>
      <dsp:txXfrm>
        <a:off x="2284903" y="2683049"/>
        <a:ext cx="8951726" cy="818965"/>
      </dsp:txXfrm>
    </dsp:sp>
    <dsp:sp modelId="{7EBB800B-0BF7-47C0-8EDD-9E1C4CE57D4B}">
      <dsp:nvSpPr>
        <dsp:cNvPr id="0" name=""/>
        <dsp:cNvSpPr/>
      </dsp:nvSpPr>
      <dsp:spPr>
        <a:xfrm>
          <a:off x="96722" y="2715868"/>
          <a:ext cx="2188181" cy="75332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it-IT" sz="2100" b="1" kern="1200" dirty="0"/>
            <a:t>MATERIALE</a:t>
          </a:r>
        </a:p>
      </dsp:txBody>
      <dsp:txXfrm>
        <a:off x="133496" y="2752642"/>
        <a:ext cx="2114633" cy="679777"/>
      </dsp:txXfrm>
    </dsp:sp>
    <dsp:sp modelId="{7376A874-C120-4459-B560-0D82A535FA8D}">
      <dsp:nvSpPr>
        <dsp:cNvPr id="0" name=""/>
        <dsp:cNvSpPr/>
      </dsp:nvSpPr>
      <dsp:spPr>
        <a:xfrm>
          <a:off x="2306430" y="3502826"/>
          <a:ext cx="9338332" cy="1115426"/>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it-IT" sz="1400" b="1" kern="1200" dirty="0"/>
            <a:t>Elencare la sequenza delle azioni in modo chiaro.  Ricordare che lo studente dovrà svolgerle da solo e non potrà chiedere spiegazioni in tempo reale  (esempio: </a:t>
          </a:r>
          <a:r>
            <a:rPr lang="it-IT" sz="1400" b="1" i="1" kern="1200" dirty="0"/>
            <a:t>prof non ho capito che devo fare ??!!!</a:t>
          </a:r>
          <a:r>
            <a:rPr lang="it-IT" sz="1400" b="1" kern="1200" dirty="0"/>
            <a:t>)</a:t>
          </a:r>
          <a:endParaRPr lang="it-IT" sz="1800" b="1" kern="1200" dirty="0"/>
        </a:p>
      </dsp:txBody>
      <dsp:txXfrm>
        <a:off x="2306430" y="3642254"/>
        <a:ext cx="8920047" cy="836570"/>
      </dsp:txXfrm>
    </dsp:sp>
    <dsp:sp modelId="{C1826A37-DE57-42D1-91DE-F3A1997FCBED}">
      <dsp:nvSpPr>
        <dsp:cNvPr id="0" name=""/>
        <dsp:cNvSpPr/>
      </dsp:nvSpPr>
      <dsp:spPr>
        <a:xfrm>
          <a:off x="83993" y="3686679"/>
          <a:ext cx="2208359" cy="75332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it-IT" sz="2100" b="1" kern="1200" dirty="0"/>
            <a:t>AZIONI DIDATTICHE</a:t>
          </a:r>
        </a:p>
      </dsp:txBody>
      <dsp:txXfrm>
        <a:off x="120767" y="3723453"/>
        <a:ext cx="2134811" cy="679777"/>
      </dsp:txXfrm>
    </dsp:sp>
    <dsp:sp modelId="{D7E61FD3-F1FD-4FAB-939A-2F7D40718614}">
      <dsp:nvSpPr>
        <dsp:cNvPr id="0" name=""/>
        <dsp:cNvSpPr/>
      </dsp:nvSpPr>
      <dsp:spPr>
        <a:xfrm>
          <a:off x="2223180" y="4501857"/>
          <a:ext cx="9519654" cy="1016048"/>
        </a:xfrm>
        <a:prstGeom prst="rightArrow">
          <a:avLst>
            <a:gd name="adj1" fmla="val 75000"/>
            <a:gd name="adj2" fmla="val 50000"/>
          </a:avLst>
        </a:prstGeom>
        <a:solidFill>
          <a:schemeClr val="accent5">
            <a:lumMod val="20000"/>
            <a:lumOff val="80000"/>
            <a:alpha val="9000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it-IT" sz="1400" b="1" kern="1200" dirty="0"/>
            <a:t>Comunicare il tipo di verifica. Consegna di materiali al docente al termine delle attività (video, presentazioni, documenti)</a:t>
          </a:r>
        </a:p>
      </dsp:txBody>
      <dsp:txXfrm>
        <a:off x="2223180" y="4628863"/>
        <a:ext cx="9138636" cy="762036"/>
      </dsp:txXfrm>
    </dsp:sp>
    <dsp:sp modelId="{E46C06AF-F252-4E90-AF74-325E522C4D91}">
      <dsp:nvSpPr>
        <dsp:cNvPr id="0" name=""/>
        <dsp:cNvSpPr/>
      </dsp:nvSpPr>
      <dsp:spPr>
        <a:xfrm>
          <a:off x="28196" y="4637881"/>
          <a:ext cx="2215114" cy="75332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90000"/>
            </a:lnSpc>
            <a:spcBef>
              <a:spcPct val="0"/>
            </a:spcBef>
            <a:spcAft>
              <a:spcPct val="35000"/>
            </a:spcAft>
            <a:buNone/>
          </a:pPr>
          <a:r>
            <a:rPr lang="it-IT" sz="2100" b="1" kern="1200" dirty="0"/>
            <a:t>VERIFICA E VALUTAZIONE</a:t>
          </a:r>
        </a:p>
      </dsp:txBody>
      <dsp:txXfrm>
        <a:off x="64970" y="4674655"/>
        <a:ext cx="2141566" cy="679777"/>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0634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2948218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46217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32505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862190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33550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359773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796903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914504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90579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568713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640557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2551912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56886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9258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978871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24762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5000">
              <a:schemeClr val="tx2">
                <a:lumMod val="20000"/>
                <a:lumOff val="80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3/23/2020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1391848129"/>
      </p:ext>
    </p:extLst>
  </p:cSld>
  <p:clrMap bg1="dk1" tx1="lt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26A346C-C0A1-44A5-885D-DE3E48D7E425}"/>
              </a:ext>
            </a:extLst>
          </p:cNvPr>
          <p:cNvSpPr/>
          <p:nvPr/>
        </p:nvSpPr>
        <p:spPr>
          <a:xfrm>
            <a:off x="1801092" y="861444"/>
            <a:ext cx="7232072" cy="923330"/>
          </a:xfrm>
          <a:prstGeom prst="rect">
            <a:avLst/>
          </a:prstGeom>
          <a:noFill/>
        </p:spPr>
        <p:txBody>
          <a:bodyPr wrap="square" lIns="91440" tIns="45720" rIns="91440" bIns="45720">
            <a:spAutoFit/>
          </a:bodyPr>
          <a:lstStyle/>
          <a:p>
            <a:pPr algn="ctr"/>
            <a:r>
              <a:rPr lang="it-IT"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Didattica a distanza</a:t>
            </a:r>
            <a:endParaRPr lang="it-IT"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8" name="Immagine 7">
            <a:extLst>
              <a:ext uri="{FF2B5EF4-FFF2-40B4-BE49-F238E27FC236}">
                <a16:creationId xmlns:a16="http://schemas.microsoft.com/office/drawing/2014/main" id="{AE03966B-7FE0-460C-8F09-D573311E8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056" y="2010921"/>
            <a:ext cx="3810144" cy="381014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Titolo 1"/>
          <p:cNvSpPr txBox="1">
            <a:spLocks noGrp="1"/>
          </p:cNvSpPr>
          <p:nvPr>
            <p:ph type="title"/>
          </p:nvPr>
        </p:nvSpPr>
        <p:spPr>
          <a:xfrm>
            <a:off x="595532" y="467082"/>
            <a:ext cx="11000935" cy="964268"/>
          </a:xfrm>
          <a:prstGeom prst="rect">
            <a:avLst/>
          </a:prstGeom>
        </p:spPr>
        <p:txBody>
          <a:bodyPr>
            <a:normAutofit fontScale="90000"/>
          </a:bodyPr>
          <a:lstStyle/>
          <a:p>
            <a:pPr algn="ctr">
              <a:defRPr b="1">
                <a:uFill>
                  <a:solidFill>
                    <a:srgbClr val="000000"/>
                  </a:solidFill>
                </a:uFill>
                <a:latin typeface="Times New Roman"/>
                <a:ea typeface="Times New Roman"/>
                <a:cs typeface="Times New Roman"/>
                <a:sym typeface="Times New Roman"/>
              </a:defRPr>
            </a:pPr>
            <a:r>
              <a:rPr sz="4800" dirty="0" err="1">
                <a:solidFill>
                  <a:schemeClr val="bg2">
                    <a:lumMod val="75000"/>
                  </a:schemeClr>
                </a:solidFill>
                <a:latin typeface="Arial Rounded MT Bold" panose="020F0704030504030204" pitchFamily="34" charset="0"/>
              </a:rPr>
              <a:t>Attività</a:t>
            </a:r>
            <a:r>
              <a:rPr sz="4800" dirty="0">
                <a:solidFill>
                  <a:schemeClr val="bg2">
                    <a:lumMod val="75000"/>
                  </a:schemeClr>
                </a:solidFill>
                <a:latin typeface="Arial Rounded MT Bold" panose="020F0704030504030204" pitchFamily="34" charset="0"/>
              </a:rPr>
              <a:t> a </a:t>
            </a:r>
            <a:r>
              <a:rPr sz="4800" dirty="0" err="1">
                <a:solidFill>
                  <a:schemeClr val="bg2">
                    <a:lumMod val="75000"/>
                  </a:schemeClr>
                </a:solidFill>
                <a:latin typeface="Arial Rounded MT Bold" panose="020F0704030504030204" pitchFamily="34" charset="0"/>
              </a:rPr>
              <a:t>distanza</a:t>
            </a:r>
            <a:r>
              <a:rPr sz="4800" dirty="0">
                <a:solidFill>
                  <a:schemeClr val="bg2">
                    <a:lumMod val="75000"/>
                  </a:schemeClr>
                </a:solidFill>
                <a:latin typeface="Arial Rounded MT Bold" panose="020F0704030504030204" pitchFamily="34" charset="0"/>
              </a:rPr>
              <a:t> in </a:t>
            </a:r>
            <a:r>
              <a:rPr sz="4800" dirty="0" err="1">
                <a:solidFill>
                  <a:schemeClr val="bg2">
                    <a:lumMod val="75000"/>
                  </a:schemeClr>
                </a:solidFill>
                <a:latin typeface="Arial Rounded MT Bold" panose="020F0704030504030204" pitchFamily="34" charset="0"/>
              </a:rPr>
              <a:t>presenza</a:t>
            </a:r>
            <a:br>
              <a:rPr dirty="0">
                <a:solidFill>
                  <a:schemeClr val="bg2">
                    <a:lumMod val="75000"/>
                  </a:schemeClr>
                </a:solidFill>
              </a:rPr>
            </a:br>
            <a:endParaRPr dirty="0">
              <a:solidFill>
                <a:schemeClr val="bg2">
                  <a:lumMod val="75000"/>
                </a:schemeClr>
              </a:solidFill>
            </a:endParaRPr>
          </a:p>
        </p:txBody>
      </p:sp>
      <p:sp>
        <p:nvSpPr>
          <p:cNvPr id="185" name="Segnaposto contenuto 2"/>
          <p:cNvSpPr txBox="1">
            <a:spLocks noGrp="1"/>
          </p:cNvSpPr>
          <p:nvPr>
            <p:ph idx="1"/>
          </p:nvPr>
        </p:nvSpPr>
        <p:spPr>
          <a:xfrm>
            <a:off x="4754881" y="1206266"/>
            <a:ext cx="7136162" cy="1410325"/>
          </a:xfrm>
          <a:prstGeom prst="rect">
            <a:avLst/>
          </a:prstGeom>
        </p:spPr>
        <p:txBody>
          <a:bodyPr>
            <a:normAutofit/>
          </a:bodyPr>
          <a:lstStyle>
            <a:lvl1pPr marL="0" indent="0">
              <a:buSzTx/>
              <a:buNone/>
              <a:defRPr>
                <a:latin typeface="Times New Roman"/>
                <a:ea typeface="Times New Roman"/>
                <a:cs typeface="Times New Roman"/>
                <a:sym typeface="Times New Roman"/>
              </a:defRPr>
            </a:lvl1pPr>
          </a:lstStyle>
          <a:p>
            <a:r>
              <a:rPr sz="2800" dirty="0">
                <a:solidFill>
                  <a:schemeClr val="bg1"/>
                </a:solidFill>
              </a:rPr>
              <a:t>Il </a:t>
            </a:r>
            <a:r>
              <a:rPr sz="2800" dirty="0" err="1">
                <a:solidFill>
                  <a:schemeClr val="bg1"/>
                </a:solidFill>
              </a:rPr>
              <a:t>docente</a:t>
            </a:r>
            <a:r>
              <a:rPr sz="2800" dirty="0">
                <a:solidFill>
                  <a:schemeClr val="bg1"/>
                </a:solidFill>
              </a:rPr>
              <a:t> </a:t>
            </a:r>
            <a:r>
              <a:rPr sz="2800" dirty="0" err="1">
                <a:solidFill>
                  <a:schemeClr val="bg1"/>
                </a:solidFill>
              </a:rPr>
              <a:t>si</a:t>
            </a:r>
            <a:r>
              <a:rPr sz="2800" dirty="0">
                <a:solidFill>
                  <a:schemeClr val="bg1"/>
                </a:solidFill>
              </a:rPr>
              <a:t> </a:t>
            </a:r>
            <a:r>
              <a:rPr sz="2800" dirty="0" err="1">
                <a:solidFill>
                  <a:schemeClr val="bg1"/>
                </a:solidFill>
              </a:rPr>
              <a:t>collega</a:t>
            </a:r>
            <a:r>
              <a:rPr sz="2800" dirty="0">
                <a:solidFill>
                  <a:schemeClr val="bg1"/>
                </a:solidFill>
              </a:rPr>
              <a:t> con la </a:t>
            </a:r>
            <a:r>
              <a:rPr sz="2800" dirty="0" err="1">
                <a:solidFill>
                  <a:schemeClr val="bg1"/>
                </a:solidFill>
              </a:rPr>
              <a:t>classe</a:t>
            </a:r>
            <a:r>
              <a:rPr sz="2800" dirty="0">
                <a:solidFill>
                  <a:schemeClr val="bg1"/>
                </a:solidFill>
              </a:rPr>
              <a:t> in tempo </a:t>
            </a:r>
            <a:r>
              <a:rPr sz="2800" dirty="0" err="1">
                <a:solidFill>
                  <a:schemeClr val="bg1"/>
                </a:solidFill>
              </a:rPr>
              <a:t>reale</a:t>
            </a:r>
            <a:endParaRPr sz="2800" dirty="0">
              <a:solidFill>
                <a:schemeClr val="bg1"/>
              </a:solidFill>
            </a:endParaRPr>
          </a:p>
        </p:txBody>
      </p:sp>
      <p:pic>
        <p:nvPicPr>
          <p:cNvPr id="3" name="Immagine 2">
            <a:extLst>
              <a:ext uri="{FF2B5EF4-FFF2-40B4-BE49-F238E27FC236}">
                <a16:creationId xmlns:a16="http://schemas.microsoft.com/office/drawing/2014/main" id="{E3FB9E01-1765-432C-90D1-C23A317BC1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035" y="1576197"/>
            <a:ext cx="4342534" cy="2672530"/>
          </a:xfrm>
          <a:prstGeom prst="rect">
            <a:avLst/>
          </a:prstGeom>
        </p:spPr>
      </p:pic>
      <p:sp>
        <p:nvSpPr>
          <p:cNvPr id="187" name="Rettangolo 3"/>
          <p:cNvSpPr txBox="1"/>
          <p:nvPr/>
        </p:nvSpPr>
        <p:spPr>
          <a:xfrm>
            <a:off x="4543569" y="2613074"/>
            <a:ext cx="7347474" cy="28007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dirty="0">
                <a:solidFill>
                  <a:schemeClr val="bg1">
                    <a:lumMod val="95000"/>
                    <a:lumOff val="5000"/>
                  </a:schemeClr>
                </a:solidFill>
              </a:rPr>
              <a:t>Il </a:t>
            </a:r>
            <a:r>
              <a:rPr dirty="0" err="1">
                <a:solidFill>
                  <a:schemeClr val="bg1">
                    <a:lumMod val="95000"/>
                    <a:lumOff val="5000"/>
                  </a:schemeClr>
                </a:solidFill>
              </a:rPr>
              <a:t>collegamento</a:t>
            </a:r>
            <a:r>
              <a:rPr dirty="0">
                <a:solidFill>
                  <a:schemeClr val="bg1">
                    <a:lumMod val="95000"/>
                    <a:lumOff val="5000"/>
                  </a:schemeClr>
                </a:solidFill>
              </a:rPr>
              <a:t> online con le </a:t>
            </a:r>
            <a:r>
              <a:rPr dirty="0" err="1">
                <a:solidFill>
                  <a:schemeClr val="bg1">
                    <a:lumMod val="95000"/>
                    <a:lumOff val="5000"/>
                  </a:schemeClr>
                </a:solidFill>
              </a:rPr>
              <a:t>classi</a:t>
            </a:r>
            <a:r>
              <a:rPr dirty="0">
                <a:solidFill>
                  <a:schemeClr val="bg1">
                    <a:lumMod val="95000"/>
                    <a:lumOff val="5000"/>
                  </a:schemeClr>
                </a:solidFill>
              </a:rPr>
              <a:t> </a:t>
            </a:r>
            <a:r>
              <a:rPr dirty="0" err="1">
                <a:solidFill>
                  <a:schemeClr val="bg1">
                    <a:lumMod val="95000"/>
                    <a:lumOff val="5000"/>
                  </a:schemeClr>
                </a:solidFill>
              </a:rPr>
              <a:t>si</a:t>
            </a:r>
            <a:r>
              <a:rPr dirty="0">
                <a:solidFill>
                  <a:schemeClr val="bg1">
                    <a:lumMod val="95000"/>
                    <a:lumOff val="5000"/>
                  </a:schemeClr>
                </a:solidFill>
              </a:rPr>
              <a:t> </a:t>
            </a:r>
            <a:r>
              <a:rPr lang="it-IT" dirty="0">
                <a:solidFill>
                  <a:schemeClr val="bg1">
                    <a:lumMod val="95000"/>
                    <a:lumOff val="5000"/>
                  </a:schemeClr>
                </a:solidFill>
              </a:rPr>
              <a:t>potrebbe</a:t>
            </a:r>
            <a:r>
              <a:rPr dirty="0">
                <a:solidFill>
                  <a:schemeClr val="bg1">
                    <a:lumMod val="95000"/>
                    <a:lumOff val="5000"/>
                  </a:schemeClr>
                </a:solidFill>
              </a:rPr>
              <a:t> </a:t>
            </a:r>
            <a:r>
              <a:rPr dirty="0" err="1">
                <a:solidFill>
                  <a:schemeClr val="bg1">
                    <a:lumMod val="95000"/>
                    <a:lumOff val="5000"/>
                  </a:schemeClr>
                </a:solidFill>
              </a:rPr>
              <a:t>svolgere</a:t>
            </a:r>
            <a:r>
              <a:rPr dirty="0">
                <a:solidFill>
                  <a:schemeClr val="bg1">
                    <a:lumMod val="95000"/>
                    <a:lumOff val="5000"/>
                  </a:schemeClr>
                </a:solidFill>
              </a:rPr>
              <a:t> </a:t>
            </a:r>
            <a:r>
              <a:rPr b="1" dirty="0" err="1">
                <a:solidFill>
                  <a:schemeClr val="bg1">
                    <a:lumMod val="95000"/>
                    <a:lumOff val="5000"/>
                  </a:schemeClr>
                </a:solidFill>
              </a:rPr>
              <a:t>seguendo</a:t>
            </a:r>
            <a:r>
              <a:rPr b="1" dirty="0">
                <a:solidFill>
                  <a:schemeClr val="bg1">
                    <a:lumMod val="95000"/>
                    <a:lumOff val="5000"/>
                  </a:schemeClr>
                </a:solidFill>
              </a:rPr>
              <a:t> </a:t>
            </a:r>
            <a:r>
              <a:rPr b="1" dirty="0" err="1">
                <a:solidFill>
                  <a:schemeClr val="bg1">
                    <a:lumMod val="95000"/>
                    <a:lumOff val="5000"/>
                  </a:schemeClr>
                </a:solidFill>
              </a:rPr>
              <a:t>l’orario</a:t>
            </a:r>
            <a:r>
              <a:rPr b="1" dirty="0">
                <a:solidFill>
                  <a:schemeClr val="bg1">
                    <a:lumMod val="95000"/>
                    <a:lumOff val="5000"/>
                  </a:schemeClr>
                </a:solidFill>
              </a:rPr>
              <a:t> </a:t>
            </a:r>
            <a:r>
              <a:rPr b="1" dirty="0" err="1">
                <a:solidFill>
                  <a:schemeClr val="bg1">
                    <a:lumMod val="95000"/>
                    <a:lumOff val="5000"/>
                  </a:schemeClr>
                </a:solidFill>
              </a:rPr>
              <a:t>scolastico</a:t>
            </a:r>
            <a:r>
              <a:rPr b="1" dirty="0">
                <a:solidFill>
                  <a:schemeClr val="bg1">
                    <a:lumMod val="95000"/>
                    <a:lumOff val="5000"/>
                  </a:schemeClr>
                </a:solidFill>
              </a:rPr>
              <a:t> in </a:t>
            </a:r>
            <a:r>
              <a:rPr b="1" dirty="0" err="1">
                <a:solidFill>
                  <a:schemeClr val="bg1">
                    <a:lumMod val="95000"/>
                    <a:lumOff val="5000"/>
                  </a:schemeClr>
                </a:solidFill>
              </a:rPr>
              <a:t>vigore</a:t>
            </a:r>
            <a:r>
              <a:rPr b="1" dirty="0">
                <a:solidFill>
                  <a:schemeClr val="bg1">
                    <a:lumMod val="95000"/>
                    <a:lumOff val="5000"/>
                  </a:schemeClr>
                </a:solidFill>
              </a:rPr>
              <a:t>.</a:t>
            </a: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1600">
                <a:uFill>
                  <a:solidFill>
                    <a:srgbClr val="000000"/>
                  </a:solidFill>
                </a:uFill>
                <a:latin typeface="Helvetica Neue"/>
                <a:ea typeface="Helvetica Neue"/>
                <a:cs typeface="Helvetica Neue"/>
                <a:sym typeface="Helvetica Neue"/>
              </a:defRPr>
            </a:pPr>
            <a:endParaRPr b="1" dirty="0">
              <a:solidFill>
                <a:schemeClr val="bg1">
                  <a:lumMod val="95000"/>
                  <a:lumOff val="5000"/>
                </a:schemeClr>
              </a:solidFill>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Ogni</a:t>
            </a:r>
            <a:r>
              <a:rPr dirty="0">
                <a:solidFill>
                  <a:schemeClr val="bg1">
                    <a:lumMod val="95000"/>
                    <a:lumOff val="5000"/>
                  </a:schemeClr>
                </a:solidFill>
              </a:rPr>
              <a:t> </a:t>
            </a:r>
            <a:r>
              <a:rPr dirty="0" err="1">
                <a:solidFill>
                  <a:schemeClr val="bg1">
                    <a:lumMod val="95000"/>
                    <a:lumOff val="5000"/>
                  </a:schemeClr>
                </a:solidFill>
              </a:rPr>
              <a:t>attività</a:t>
            </a:r>
            <a:r>
              <a:rPr dirty="0">
                <a:solidFill>
                  <a:schemeClr val="bg1">
                    <a:lumMod val="95000"/>
                    <a:lumOff val="5000"/>
                  </a:schemeClr>
                </a:solidFill>
              </a:rPr>
              <a:t> </a:t>
            </a:r>
            <a:r>
              <a:rPr dirty="0" err="1">
                <a:solidFill>
                  <a:schemeClr val="bg1">
                    <a:lumMod val="95000"/>
                    <a:lumOff val="5000"/>
                  </a:schemeClr>
                </a:solidFill>
              </a:rPr>
              <a:t>prevista</a:t>
            </a:r>
            <a:r>
              <a:rPr dirty="0">
                <a:solidFill>
                  <a:schemeClr val="bg1">
                    <a:lumMod val="95000"/>
                    <a:lumOff val="5000"/>
                  </a:schemeClr>
                </a:solidFill>
              </a:rPr>
              <a:t> </a:t>
            </a:r>
            <a:r>
              <a:rPr b="1" dirty="0" err="1">
                <a:solidFill>
                  <a:schemeClr val="bg1">
                    <a:lumMod val="95000"/>
                    <a:lumOff val="5000"/>
                  </a:schemeClr>
                </a:solidFill>
              </a:rPr>
              <a:t>deve</a:t>
            </a:r>
            <a:r>
              <a:rPr b="1" dirty="0">
                <a:solidFill>
                  <a:schemeClr val="bg1">
                    <a:lumMod val="95000"/>
                    <a:lumOff val="5000"/>
                  </a:schemeClr>
                </a:solidFill>
              </a:rPr>
              <a:t> </a:t>
            </a:r>
            <a:r>
              <a:rPr b="1" dirty="0" err="1">
                <a:solidFill>
                  <a:schemeClr val="bg1">
                    <a:lumMod val="95000"/>
                    <a:lumOff val="5000"/>
                  </a:schemeClr>
                </a:solidFill>
              </a:rPr>
              <a:t>essere</a:t>
            </a:r>
            <a:r>
              <a:rPr b="1" dirty="0">
                <a:solidFill>
                  <a:schemeClr val="bg1">
                    <a:lumMod val="95000"/>
                    <a:lumOff val="5000"/>
                  </a:schemeClr>
                </a:solidFill>
              </a:rPr>
              <a:t> </a:t>
            </a:r>
            <a:r>
              <a:rPr b="1" dirty="0" err="1">
                <a:solidFill>
                  <a:schemeClr val="bg1">
                    <a:lumMod val="95000"/>
                    <a:lumOff val="5000"/>
                  </a:schemeClr>
                </a:solidFill>
              </a:rPr>
              <a:t>registrata</a:t>
            </a:r>
            <a:r>
              <a:rPr b="1" dirty="0">
                <a:solidFill>
                  <a:schemeClr val="bg1">
                    <a:lumMod val="95000"/>
                    <a:lumOff val="5000"/>
                  </a:schemeClr>
                </a:solidFill>
              </a:rPr>
              <a:t> </a:t>
            </a:r>
            <a:r>
              <a:rPr lang="it-IT" b="1" dirty="0">
                <a:solidFill>
                  <a:schemeClr val="bg1">
                    <a:lumMod val="95000"/>
                    <a:lumOff val="5000"/>
                  </a:schemeClr>
                </a:solidFill>
              </a:rPr>
              <a:t>nel</a:t>
            </a:r>
            <a:r>
              <a:rPr b="1" dirty="0">
                <a:solidFill>
                  <a:schemeClr val="bg1">
                    <a:lumMod val="95000"/>
                    <a:lumOff val="5000"/>
                  </a:schemeClr>
                </a:solidFill>
              </a:rPr>
              <a:t> </a:t>
            </a:r>
            <a:r>
              <a:rPr b="1" dirty="0" err="1">
                <a:solidFill>
                  <a:schemeClr val="bg1">
                    <a:lumMod val="95000"/>
                    <a:lumOff val="5000"/>
                  </a:schemeClr>
                </a:solidFill>
              </a:rPr>
              <a:t>registro</a:t>
            </a:r>
            <a:r>
              <a:rPr b="1" dirty="0">
                <a:solidFill>
                  <a:schemeClr val="bg1">
                    <a:lumMod val="95000"/>
                    <a:lumOff val="5000"/>
                  </a:schemeClr>
                </a:solidFill>
              </a:rPr>
              <a:t> </a:t>
            </a:r>
            <a:r>
              <a:rPr b="1" dirty="0" err="1">
                <a:solidFill>
                  <a:schemeClr val="bg1">
                    <a:lumMod val="95000"/>
                    <a:lumOff val="5000"/>
                  </a:schemeClr>
                </a:solidFill>
              </a:rPr>
              <a:t>elettronico</a:t>
            </a:r>
            <a:r>
              <a:rPr dirty="0">
                <a:solidFill>
                  <a:schemeClr val="bg1">
                    <a:lumMod val="95000"/>
                    <a:lumOff val="5000"/>
                  </a:schemeClr>
                </a:solidFill>
              </a:rPr>
              <a:t>, </a:t>
            </a:r>
            <a:r>
              <a:rPr dirty="0" err="1">
                <a:solidFill>
                  <a:schemeClr val="bg1">
                    <a:lumMod val="95000"/>
                    <a:lumOff val="5000"/>
                  </a:schemeClr>
                </a:solidFill>
              </a:rPr>
              <a:t>entro</a:t>
            </a:r>
            <a:r>
              <a:rPr dirty="0">
                <a:solidFill>
                  <a:schemeClr val="bg1">
                    <a:lumMod val="95000"/>
                    <a:lumOff val="5000"/>
                  </a:schemeClr>
                </a:solidFill>
              </a:rPr>
              <a:t> le 18:00 del </a:t>
            </a:r>
            <a:r>
              <a:rPr dirty="0" err="1">
                <a:solidFill>
                  <a:schemeClr val="bg1">
                    <a:lumMod val="95000"/>
                    <a:lumOff val="5000"/>
                  </a:schemeClr>
                </a:solidFill>
              </a:rPr>
              <a:t>giorno</a:t>
            </a:r>
            <a:r>
              <a:rPr dirty="0">
                <a:solidFill>
                  <a:schemeClr val="bg1">
                    <a:lumMod val="95000"/>
                    <a:lumOff val="5000"/>
                  </a:schemeClr>
                </a:solidFill>
              </a:rPr>
              <a:t> prima per </a:t>
            </a:r>
            <a:r>
              <a:rPr dirty="0" err="1">
                <a:solidFill>
                  <a:schemeClr val="bg1">
                    <a:lumMod val="95000"/>
                    <a:lumOff val="5000"/>
                  </a:schemeClr>
                </a:solidFill>
              </a:rPr>
              <a:t>consentire</a:t>
            </a:r>
            <a:r>
              <a:rPr dirty="0">
                <a:solidFill>
                  <a:schemeClr val="bg1">
                    <a:lumMod val="95000"/>
                    <a:lumOff val="5000"/>
                  </a:schemeClr>
                </a:solidFill>
              </a:rPr>
              <a:t> </a:t>
            </a:r>
            <a:r>
              <a:rPr dirty="0" err="1">
                <a:solidFill>
                  <a:schemeClr val="bg1">
                    <a:lumMod val="95000"/>
                    <a:lumOff val="5000"/>
                  </a:schemeClr>
                </a:solidFill>
              </a:rPr>
              <a:t>agli</a:t>
            </a:r>
            <a:r>
              <a:rPr dirty="0">
                <a:solidFill>
                  <a:schemeClr val="bg1">
                    <a:lumMod val="95000"/>
                    <a:lumOff val="5000"/>
                  </a:schemeClr>
                </a:solidFill>
              </a:rPr>
              <a:t> </a:t>
            </a:r>
            <a:r>
              <a:rPr dirty="0" err="1">
                <a:solidFill>
                  <a:schemeClr val="bg1">
                    <a:lumMod val="95000"/>
                    <a:lumOff val="5000"/>
                  </a:schemeClr>
                </a:solidFill>
              </a:rPr>
              <a:t>studenti</a:t>
            </a:r>
            <a:r>
              <a:rPr dirty="0">
                <a:solidFill>
                  <a:schemeClr val="bg1">
                    <a:lumMod val="95000"/>
                    <a:lumOff val="5000"/>
                  </a:schemeClr>
                </a:solidFill>
              </a:rPr>
              <a:t> di </a:t>
            </a:r>
            <a:r>
              <a:rPr dirty="0" err="1">
                <a:solidFill>
                  <a:schemeClr val="bg1">
                    <a:lumMod val="95000"/>
                    <a:lumOff val="5000"/>
                  </a:schemeClr>
                </a:solidFill>
              </a:rPr>
              <a:t>prenderne</a:t>
            </a:r>
            <a:r>
              <a:rPr dirty="0">
                <a:solidFill>
                  <a:schemeClr val="bg1">
                    <a:lumMod val="95000"/>
                    <a:lumOff val="5000"/>
                  </a:schemeClr>
                </a:solidFill>
              </a:rPr>
              <a:t> </a:t>
            </a:r>
            <a:r>
              <a:rPr dirty="0" err="1">
                <a:solidFill>
                  <a:schemeClr val="bg1">
                    <a:lumMod val="95000"/>
                    <a:lumOff val="5000"/>
                  </a:schemeClr>
                </a:solidFill>
              </a:rPr>
              <a:t>visione</a:t>
            </a:r>
            <a:r>
              <a:rPr lang="it-IT" dirty="0">
                <a:solidFill>
                  <a:schemeClr val="bg1">
                    <a:lumMod val="95000"/>
                    <a:lumOff val="5000"/>
                  </a:schemeClr>
                </a:solidFill>
              </a:rPr>
              <a:t> (informare famiglie e studenti)</a:t>
            </a:r>
            <a:r>
              <a:rPr dirty="0">
                <a:solidFill>
                  <a:schemeClr val="bg1">
                    <a:lumMod val="95000"/>
                    <a:lumOff val="5000"/>
                  </a:schemeClr>
                </a:solidFill>
              </a:rPr>
              <a:t>.</a:t>
            </a: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1600">
                <a:uFill>
                  <a:solidFill>
                    <a:srgbClr val="000000"/>
                  </a:solidFill>
                </a:uFill>
                <a:latin typeface="Helvetica Neue"/>
                <a:ea typeface="Helvetica Neue"/>
                <a:cs typeface="Helvetica Neue"/>
                <a:sym typeface="Helvetica Neue"/>
              </a:defRPr>
            </a:pPr>
            <a:endParaRPr dirty="0">
              <a:solidFill>
                <a:schemeClr val="bg1">
                  <a:lumMod val="95000"/>
                  <a:lumOff val="5000"/>
                </a:schemeClr>
              </a:solidFill>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Ogni</a:t>
            </a:r>
            <a:r>
              <a:rPr dirty="0">
                <a:solidFill>
                  <a:schemeClr val="bg1">
                    <a:lumMod val="95000"/>
                    <a:lumOff val="5000"/>
                  </a:schemeClr>
                </a:solidFill>
              </a:rPr>
              <a:t> </a:t>
            </a:r>
            <a:r>
              <a:rPr dirty="0" err="1">
                <a:solidFill>
                  <a:schemeClr val="bg1">
                    <a:lumMod val="95000"/>
                    <a:lumOff val="5000"/>
                  </a:schemeClr>
                </a:solidFill>
              </a:rPr>
              <a:t>attività</a:t>
            </a:r>
            <a:r>
              <a:rPr dirty="0">
                <a:solidFill>
                  <a:schemeClr val="bg1">
                    <a:lumMod val="95000"/>
                    <a:lumOff val="5000"/>
                  </a:schemeClr>
                </a:solidFill>
              </a:rPr>
              <a:t> </a:t>
            </a:r>
            <a:r>
              <a:rPr dirty="0" err="1">
                <a:solidFill>
                  <a:schemeClr val="bg1">
                    <a:lumMod val="95000"/>
                    <a:lumOff val="5000"/>
                  </a:schemeClr>
                </a:solidFill>
              </a:rPr>
              <a:t>svolta</a:t>
            </a:r>
            <a:r>
              <a:rPr dirty="0">
                <a:solidFill>
                  <a:schemeClr val="bg1">
                    <a:lumMod val="95000"/>
                    <a:lumOff val="5000"/>
                  </a:schemeClr>
                </a:solidFill>
              </a:rPr>
              <a:t> </a:t>
            </a:r>
            <a:r>
              <a:rPr dirty="0" err="1">
                <a:solidFill>
                  <a:schemeClr val="bg1">
                    <a:lumMod val="95000"/>
                    <a:lumOff val="5000"/>
                  </a:schemeClr>
                </a:solidFill>
              </a:rPr>
              <a:t>deve</a:t>
            </a:r>
            <a:r>
              <a:rPr dirty="0">
                <a:solidFill>
                  <a:schemeClr val="bg1">
                    <a:lumMod val="95000"/>
                    <a:lumOff val="5000"/>
                  </a:schemeClr>
                </a:solidFill>
              </a:rPr>
              <a:t> </a:t>
            </a:r>
            <a:r>
              <a:rPr dirty="0" err="1">
                <a:solidFill>
                  <a:schemeClr val="bg1">
                    <a:lumMod val="95000"/>
                    <a:lumOff val="5000"/>
                  </a:schemeClr>
                </a:solidFill>
              </a:rPr>
              <a:t>essere</a:t>
            </a:r>
            <a:r>
              <a:rPr dirty="0">
                <a:solidFill>
                  <a:schemeClr val="bg1">
                    <a:lumMod val="95000"/>
                    <a:lumOff val="5000"/>
                  </a:schemeClr>
                </a:solidFill>
              </a:rPr>
              <a:t> </a:t>
            </a:r>
            <a:r>
              <a:rPr dirty="0" err="1">
                <a:solidFill>
                  <a:schemeClr val="bg1">
                    <a:lumMod val="95000"/>
                    <a:lumOff val="5000"/>
                  </a:schemeClr>
                </a:solidFill>
              </a:rPr>
              <a:t>descritta</a:t>
            </a:r>
            <a:r>
              <a:rPr dirty="0">
                <a:solidFill>
                  <a:schemeClr val="bg1">
                    <a:lumMod val="95000"/>
                    <a:lumOff val="5000"/>
                  </a:schemeClr>
                </a:solidFill>
              </a:rPr>
              <a:t> </a:t>
            </a:r>
            <a:r>
              <a:rPr lang="it-IT" dirty="0">
                <a:solidFill>
                  <a:schemeClr val="bg1">
                    <a:lumMod val="95000"/>
                    <a:lumOff val="5000"/>
                  </a:schemeClr>
                </a:solidFill>
              </a:rPr>
              <a:t>nel registro elettronico</a:t>
            </a:r>
            <a:r>
              <a:rPr dirty="0">
                <a:solidFill>
                  <a:schemeClr val="bg1">
                    <a:lumMod val="95000"/>
                    <a:lumOff val="5000"/>
                  </a:schemeClr>
                </a:solidFill>
              </a:rPr>
              <a:t>, </a:t>
            </a:r>
            <a:r>
              <a:rPr dirty="0" err="1">
                <a:solidFill>
                  <a:schemeClr val="bg1">
                    <a:lumMod val="95000"/>
                    <a:lumOff val="5000"/>
                  </a:schemeClr>
                </a:solidFill>
              </a:rPr>
              <a:t>nella</a:t>
            </a:r>
            <a:r>
              <a:rPr dirty="0">
                <a:solidFill>
                  <a:schemeClr val="bg1">
                    <a:lumMod val="95000"/>
                    <a:lumOff val="5000"/>
                  </a:schemeClr>
                </a:solidFill>
              </a:rPr>
              <a:t> </a:t>
            </a:r>
            <a:r>
              <a:rPr dirty="0" err="1">
                <a:solidFill>
                  <a:schemeClr val="bg1">
                    <a:lumMod val="95000"/>
                    <a:lumOff val="5000"/>
                  </a:schemeClr>
                </a:solidFill>
              </a:rPr>
              <a:t>sezione</a:t>
            </a:r>
            <a:r>
              <a:rPr dirty="0">
                <a:solidFill>
                  <a:schemeClr val="bg1">
                    <a:lumMod val="95000"/>
                    <a:lumOff val="5000"/>
                  </a:schemeClr>
                </a:solidFill>
              </a:rPr>
              <a:t> </a:t>
            </a:r>
            <a:r>
              <a:rPr dirty="0" err="1">
                <a:solidFill>
                  <a:schemeClr val="bg1">
                    <a:lumMod val="95000"/>
                    <a:lumOff val="5000"/>
                  </a:schemeClr>
                </a:solidFill>
              </a:rPr>
              <a:t>oraria</a:t>
            </a:r>
            <a:r>
              <a:rPr dirty="0">
                <a:solidFill>
                  <a:schemeClr val="bg1">
                    <a:lumMod val="95000"/>
                    <a:lumOff val="5000"/>
                  </a:schemeClr>
                </a:solidFill>
              </a:rPr>
              <a:t> del </a:t>
            </a:r>
            <a:r>
              <a:rPr dirty="0" err="1">
                <a:solidFill>
                  <a:schemeClr val="bg1">
                    <a:lumMod val="95000"/>
                    <a:lumOff val="5000"/>
                  </a:schemeClr>
                </a:solidFill>
              </a:rPr>
              <a:t>giorno</a:t>
            </a:r>
            <a:r>
              <a:rPr dirty="0">
                <a:solidFill>
                  <a:schemeClr val="bg1">
                    <a:lumMod val="95000"/>
                    <a:lumOff val="5000"/>
                  </a:schemeClr>
                </a:solidFill>
              </a:rPr>
              <a:t> </a:t>
            </a:r>
            <a:r>
              <a:rPr dirty="0" err="1">
                <a:solidFill>
                  <a:schemeClr val="bg1">
                    <a:lumMod val="95000"/>
                    <a:lumOff val="5000"/>
                  </a:schemeClr>
                </a:solidFill>
              </a:rPr>
              <a:t>specifico</a:t>
            </a:r>
            <a:r>
              <a:rPr dirty="0">
                <a:solidFill>
                  <a:schemeClr val="bg1">
                    <a:lumMod val="95000"/>
                    <a:lumOff val="5000"/>
                  </a:schemeClr>
                </a:solidFill>
              </a:rPr>
              <a:t>, con </a:t>
            </a:r>
            <a:r>
              <a:rPr dirty="0" err="1">
                <a:solidFill>
                  <a:schemeClr val="bg1">
                    <a:lumMod val="95000"/>
                    <a:lumOff val="5000"/>
                  </a:schemeClr>
                </a:solidFill>
              </a:rPr>
              <a:t>gli</a:t>
            </a:r>
            <a:r>
              <a:rPr dirty="0">
                <a:solidFill>
                  <a:schemeClr val="bg1">
                    <a:lumMod val="95000"/>
                    <a:lumOff val="5000"/>
                  </a:schemeClr>
                </a:solidFill>
              </a:rPr>
              <a:t> </a:t>
            </a:r>
            <a:r>
              <a:rPr dirty="0" err="1">
                <a:solidFill>
                  <a:schemeClr val="bg1">
                    <a:lumMod val="95000"/>
                    <a:lumOff val="5000"/>
                  </a:schemeClr>
                </a:solidFill>
              </a:rPr>
              <a:t>argomenti</a:t>
            </a:r>
            <a:r>
              <a:rPr dirty="0">
                <a:solidFill>
                  <a:schemeClr val="bg1">
                    <a:lumMod val="95000"/>
                    <a:lumOff val="5000"/>
                  </a:schemeClr>
                </a:solidFill>
              </a:rPr>
              <a:t> </a:t>
            </a:r>
            <a:r>
              <a:rPr dirty="0" err="1">
                <a:solidFill>
                  <a:schemeClr val="bg1">
                    <a:lumMod val="95000"/>
                    <a:lumOff val="5000"/>
                  </a:schemeClr>
                </a:solidFill>
              </a:rPr>
              <a:t>trattati</a:t>
            </a:r>
            <a:r>
              <a:rPr dirty="0">
                <a:solidFill>
                  <a:schemeClr val="bg1">
                    <a:lumMod val="95000"/>
                    <a:lumOff val="5000"/>
                  </a:schemeClr>
                </a:solidFill>
              </a:rPr>
              <a:t> (Link video tutorial) al fine di </a:t>
            </a:r>
            <a:r>
              <a:rPr dirty="0" err="1">
                <a:solidFill>
                  <a:schemeClr val="bg1">
                    <a:lumMod val="95000"/>
                    <a:lumOff val="5000"/>
                  </a:schemeClr>
                </a:solidFill>
              </a:rPr>
              <a:t>avere</a:t>
            </a:r>
            <a:r>
              <a:rPr dirty="0">
                <a:solidFill>
                  <a:schemeClr val="bg1">
                    <a:lumMod val="95000"/>
                    <a:lumOff val="5000"/>
                  </a:schemeClr>
                </a:solidFill>
              </a:rPr>
              <a:t> uno </a:t>
            </a:r>
            <a:r>
              <a:rPr dirty="0" err="1">
                <a:solidFill>
                  <a:schemeClr val="bg1">
                    <a:lumMod val="95000"/>
                    <a:lumOff val="5000"/>
                  </a:schemeClr>
                </a:solidFill>
              </a:rPr>
              <a:t>storico</a:t>
            </a:r>
            <a:r>
              <a:rPr dirty="0">
                <a:solidFill>
                  <a:schemeClr val="bg1">
                    <a:lumMod val="95000"/>
                    <a:lumOff val="5000"/>
                  </a:schemeClr>
                </a:solidFill>
              </a:rPr>
              <a:t> </a:t>
            </a:r>
            <a:r>
              <a:rPr dirty="0" err="1">
                <a:solidFill>
                  <a:schemeClr val="bg1">
                    <a:lumMod val="95000"/>
                    <a:lumOff val="5000"/>
                  </a:schemeClr>
                </a:solidFill>
              </a:rPr>
              <a:t>delle</a:t>
            </a:r>
            <a:r>
              <a:rPr dirty="0">
                <a:solidFill>
                  <a:schemeClr val="bg1">
                    <a:lumMod val="95000"/>
                    <a:lumOff val="5000"/>
                  </a:schemeClr>
                </a:solidFill>
              </a:rPr>
              <a:t> </a:t>
            </a:r>
            <a:r>
              <a:rPr dirty="0" err="1">
                <a:solidFill>
                  <a:schemeClr val="bg1">
                    <a:lumMod val="95000"/>
                    <a:lumOff val="5000"/>
                  </a:schemeClr>
                </a:solidFill>
              </a:rPr>
              <a:t>azioni</a:t>
            </a:r>
            <a:r>
              <a:rPr dirty="0">
                <a:solidFill>
                  <a:schemeClr val="bg1">
                    <a:lumMod val="95000"/>
                    <a:lumOff val="5000"/>
                  </a:schemeClr>
                </a:solidFill>
              </a:rPr>
              <a:t> </a:t>
            </a:r>
            <a:r>
              <a:rPr dirty="0" err="1">
                <a:solidFill>
                  <a:schemeClr val="bg1">
                    <a:lumMod val="95000"/>
                    <a:lumOff val="5000"/>
                  </a:schemeClr>
                </a:solidFill>
              </a:rPr>
              <a:t>svolte</a:t>
            </a:r>
            <a:r>
              <a:rPr dirty="0">
                <a:solidFill>
                  <a:schemeClr val="bg1">
                    <a:lumMod val="95000"/>
                    <a:lumOff val="5000"/>
                  </a:schemeClr>
                </a:solidFill>
              </a:rPr>
              <a:t> in </a:t>
            </a:r>
            <a:r>
              <a:rPr dirty="0" err="1">
                <a:solidFill>
                  <a:schemeClr val="bg1">
                    <a:lumMod val="95000"/>
                    <a:lumOff val="5000"/>
                  </a:schemeClr>
                </a:solidFill>
              </a:rPr>
              <a:t>presenza</a:t>
            </a:r>
            <a:r>
              <a:rPr dirty="0">
                <a:solidFill>
                  <a:schemeClr val="bg1">
                    <a:lumMod val="95000"/>
                    <a:lumOff val="5000"/>
                  </a:schemeClr>
                </a:solidFill>
              </a:rPr>
              <a:t> on line</a:t>
            </a:r>
            <a:r>
              <a:rPr lang="it-IT" dirty="0">
                <a:solidFill>
                  <a:schemeClr val="bg1">
                    <a:lumMod val="95000"/>
                    <a:lumOff val="5000"/>
                  </a:schemeClr>
                </a:solidFill>
              </a:rPr>
              <a:t>.</a:t>
            </a:r>
            <a:endParaRPr dirty="0">
              <a:solidFill>
                <a:schemeClr val="bg1">
                  <a:lumMod val="95000"/>
                  <a:lumOff val="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Rettangolo 3"/>
          <p:cNvSpPr txBox="1"/>
          <p:nvPr/>
        </p:nvSpPr>
        <p:spPr>
          <a:xfrm>
            <a:off x="851602" y="1516157"/>
            <a:ext cx="9871224" cy="50475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50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b="1">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Anche</a:t>
            </a:r>
            <a:r>
              <a:rPr dirty="0">
                <a:solidFill>
                  <a:schemeClr val="bg1">
                    <a:lumMod val="95000"/>
                    <a:lumOff val="5000"/>
                  </a:schemeClr>
                </a:solidFill>
              </a:rPr>
              <a:t> per </a:t>
            </a:r>
            <a:r>
              <a:rPr dirty="0" err="1">
                <a:solidFill>
                  <a:schemeClr val="bg1">
                    <a:lumMod val="95000"/>
                    <a:lumOff val="5000"/>
                  </a:schemeClr>
                </a:solidFill>
              </a:rPr>
              <a:t>questa</a:t>
            </a:r>
            <a:r>
              <a:rPr dirty="0">
                <a:solidFill>
                  <a:schemeClr val="bg1">
                    <a:lumMod val="95000"/>
                    <a:lumOff val="5000"/>
                  </a:schemeClr>
                </a:solidFill>
              </a:rPr>
              <a:t> </a:t>
            </a:r>
            <a:r>
              <a:rPr dirty="0" err="1">
                <a:solidFill>
                  <a:schemeClr val="bg1">
                    <a:lumMod val="95000"/>
                    <a:lumOff val="5000"/>
                  </a:schemeClr>
                </a:solidFill>
              </a:rPr>
              <a:t>modalità</a:t>
            </a:r>
            <a:r>
              <a:rPr dirty="0">
                <a:solidFill>
                  <a:schemeClr val="bg1">
                    <a:lumMod val="95000"/>
                    <a:lumOff val="5000"/>
                  </a:schemeClr>
                </a:solidFill>
              </a:rPr>
              <a:t> </a:t>
            </a:r>
            <a:r>
              <a:rPr dirty="0" err="1">
                <a:solidFill>
                  <a:schemeClr val="bg1">
                    <a:lumMod val="95000"/>
                    <a:lumOff val="5000"/>
                  </a:schemeClr>
                </a:solidFill>
              </a:rPr>
              <a:t>devono</a:t>
            </a:r>
            <a:r>
              <a:rPr dirty="0">
                <a:solidFill>
                  <a:schemeClr val="bg1">
                    <a:lumMod val="95000"/>
                    <a:lumOff val="5000"/>
                  </a:schemeClr>
                </a:solidFill>
              </a:rPr>
              <a:t> </a:t>
            </a:r>
            <a:r>
              <a:rPr dirty="0" err="1">
                <a:solidFill>
                  <a:schemeClr val="bg1">
                    <a:lumMod val="95000"/>
                    <a:lumOff val="5000"/>
                  </a:schemeClr>
                </a:solidFill>
              </a:rPr>
              <a:t>essere</a:t>
            </a:r>
            <a:r>
              <a:rPr dirty="0">
                <a:solidFill>
                  <a:schemeClr val="bg1">
                    <a:lumMod val="95000"/>
                    <a:lumOff val="5000"/>
                  </a:schemeClr>
                </a:solidFill>
              </a:rPr>
              <a:t> </a:t>
            </a:r>
            <a:r>
              <a:rPr dirty="0" err="1">
                <a:solidFill>
                  <a:schemeClr val="bg1">
                    <a:lumMod val="95000"/>
                    <a:lumOff val="5000"/>
                  </a:schemeClr>
                </a:solidFill>
              </a:rPr>
              <a:t>previsti</a:t>
            </a:r>
            <a:r>
              <a:rPr dirty="0">
                <a:solidFill>
                  <a:schemeClr val="bg1">
                    <a:lumMod val="95000"/>
                    <a:lumOff val="5000"/>
                  </a:schemeClr>
                </a:solidFill>
              </a:rPr>
              <a:t>  </a:t>
            </a:r>
            <a:r>
              <a:rPr dirty="0" err="1">
                <a:solidFill>
                  <a:schemeClr val="bg1">
                    <a:lumMod val="95000"/>
                    <a:lumOff val="5000"/>
                  </a:schemeClr>
                </a:solidFill>
              </a:rPr>
              <a:t>materiali</a:t>
            </a:r>
            <a:r>
              <a:rPr dirty="0">
                <a:solidFill>
                  <a:schemeClr val="bg1">
                    <a:lumMod val="95000"/>
                    <a:lumOff val="5000"/>
                  </a:schemeClr>
                </a:solidFill>
              </a:rPr>
              <a:t>  </a:t>
            </a:r>
          </a:p>
          <a:p>
            <a:pPr marL="342900" indent="-342900">
              <a:lnSpc>
                <a:spcPct val="150000"/>
              </a:lnSpc>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Documenti</a:t>
            </a:r>
            <a:r>
              <a:rPr dirty="0">
                <a:solidFill>
                  <a:schemeClr val="bg1">
                    <a:lumMod val="95000"/>
                    <a:lumOff val="5000"/>
                  </a:schemeClr>
                </a:solidFill>
              </a:rPr>
              <a:t> </a:t>
            </a:r>
            <a:r>
              <a:rPr dirty="0" err="1">
                <a:solidFill>
                  <a:schemeClr val="bg1">
                    <a:lumMod val="95000"/>
                    <a:lumOff val="5000"/>
                  </a:schemeClr>
                </a:solidFill>
              </a:rPr>
              <a:t>collegati</a:t>
            </a:r>
            <a:r>
              <a:rPr dirty="0">
                <a:solidFill>
                  <a:schemeClr val="bg1">
                    <a:lumMod val="95000"/>
                    <a:lumOff val="5000"/>
                  </a:schemeClr>
                </a:solidFill>
              </a:rPr>
              <a:t> </a:t>
            </a:r>
          </a:p>
          <a:p>
            <a:pPr marL="342900" indent="-342900">
              <a:lnSpc>
                <a:spcPct val="150000"/>
              </a:lnSpc>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Materiali</a:t>
            </a:r>
            <a:r>
              <a:rPr dirty="0">
                <a:solidFill>
                  <a:schemeClr val="bg1">
                    <a:lumMod val="95000"/>
                    <a:lumOff val="5000"/>
                  </a:schemeClr>
                </a:solidFill>
              </a:rPr>
              <a:t> </a:t>
            </a:r>
            <a:r>
              <a:rPr dirty="0" err="1">
                <a:solidFill>
                  <a:schemeClr val="bg1">
                    <a:lumMod val="95000"/>
                    <a:lumOff val="5000"/>
                  </a:schemeClr>
                </a:solidFill>
              </a:rPr>
              <a:t>multimediali</a:t>
            </a:r>
            <a:r>
              <a:rPr dirty="0">
                <a:solidFill>
                  <a:schemeClr val="bg1">
                    <a:lumMod val="95000"/>
                    <a:lumOff val="5000"/>
                  </a:schemeClr>
                </a:solidFill>
              </a:rPr>
              <a:t>,</a:t>
            </a:r>
          </a:p>
          <a:p>
            <a:pPr marL="342900" indent="-342900">
              <a:lnSpc>
                <a:spcPct val="150000"/>
              </a:lnSpc>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Esercitazioni</a:t>
            </a:r>
            <a:r>
              <a:rPr dirty="0">
                <a:solidFill>
                  <a:schemeClr val="bg1">
                    <a:lumMod val="95000"/>
                    <a:lumOff val="5000"/>
                  </a:schemeClr>
                </a:solidFill>
              </a:rPr>
              <a:t> con </a:t>
            </a:r>
            <a:r>
              <a:rPr dirty="0" err="1">
                <a:solidFill>
                  <a:schemeClr val="bg1">
                    <a:lumMod val="95000"/>
                    <a:lumOff val="5000"/>
                  </a:schemeClr>
                </a:solidFill>
              </a:rPr>
              <a:t>produzioni</a:t>
            </a:r>
            <a:r>
              <a:rPr dirty="0">
                <a:solidFill>
                  <a:schemeClr val="bg1">
                    <a:lumMod val="95000"/>
                    <a:lumOff val="5000"/>
                  </a:schemeClr>
                </a:solidFill>
              </a:rPr>
              <a:t> di </a:t>
            </a:r>
            <a:r>
              <a:rPr dirty="0" err="1">
                <a:solidFill>
                  <a:schemeClr val="bg1">
                    <a:lumMod val="95000"/>
                    <a:lumOff val="5000"/>
                  </a:schemeClr>
                </a:solidFill>
              </a:rPr>
              <a:t>materiale</a:t>
            </a:r>
            <a:r>
              <a:rPr dirty="0">
                <a:solidFill>
                  <a:schemeClr val="bg1">
                    <a:lumMod val="95000"/>
                    <a:lumOff val="5000"/>
                  </a:schemeClr>
                </a:solidFill>
              </a:rPr>
              <a:t> da </a:t>
            </a:r>
            <a:r>
              <a:rPr dirty="0" err="1">
                <a:solidFill>
                  <a:schemeClr val="bg1">
                    <a:lumMod val="95000"/>
                    <a:lumOff val="5000"/>
                  </a:schemeClr>
                </a:solidFill>
              </a:rPr>
              <a:t>parte</a:t>
            </a:r>
            <a:r>
              <a:rPr dirty="0">
                <a:solidFill>
                  <a:schemeClr val="bg1">
                    <a:lumMod val="95000"/>
                    <a:lumOff val="5000"/>
                  </a:schemeClr>
                </a:solidFill>
              </a:rPr>
              <a:t> </a:t>
            </a:r>
            <a:r>
              <a:rPr dirty="0" err="1">
                <a:solidFill>
                  <a:schemeClr val="bg1">
                    <a:lumMod val="95000"/>
                    <a:lumOff val="5000"/>
                  </a:schemeClr>
                </a:solidFill>
              </a:rPr>
              <a:t>degli</a:t>
            </a:r>
            <a:r>
              <a:rPr dirty="0">
                <a:solidFill>
                  <a:schemeClr val="bg1">
                    <a:lumMod val="95000"/>
                    <a:lumOff val="5000"/>
                  </a:schemeClr>
                </a:solidFill>
              </a:rPr>
              <a:t> </a:t>
            </a:r>
            <a:r>
              <a:rPr dirty="0" err="1">
                <a:solidFill>
                  <a:schemeClr val="bg1">
                    <a:lumMod val="95000"/>
                    <a:lumOff val="5000"/>
                  </a:schemeClr>
                </a:solidFill>
              </a:rPr>
              <a:t>studenti</a:t>
            </a:r>
            <a:r>
              <a:rPr dirty="0">
                <a:solidFill>
                  <a:schemeClr val="bg1">
                    <a:lumMod val="95000"/>
                    <a:lumOff val="5000"/>
                  </a:schemeClr>
                </a:solidFill>
              </a:rPr>
              <a:t> </a:t>
            </a:r>
          </a:p>
          <a:p>
            <a:pPr marL="342900" indent="-342900">
              <a:lnSpc>
                <a:spcPct val="150000"/>
              </a:lnSpc>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Verifiche</a:t>
            </a:r>
            <a:r>
              <a:rPr dirty="0">
                <a:solidFill>
                  <a:schemeClr val="bg1">
                    <a:lumMod val="95000"/>
                    <a:lumOff val="5000"/>
                  </a:schemeClr>
                </a:solidFill>
              </a:rPr>
              <a:t> per feedback </a:t>
            </a:r>
            <a:r>
              <a:rPr dirty="0" err="1">
                <a:solidFill>
                  <a:schemeClr val="bg1">
                    <a:lumMod val="95000"/>
                    <a:lumOff val="5000"/>
                  </a:schemeClr>
                </a:solidFill>
              </a:rPr>
              <a:t>immediato</a:t>
            </a:r>
            <a:r>
              <a:rPr dirty="0">
                <a:solidFill>
                  <a:schemeClr val="bg1">
                    <a:lumMod val="95000"/>
                    <a:lumOff val="5000"/>
                  </a:schemeClr>
                </a:solidFill>
              </a:rPr>
              <a:t> </a:t>
            </a:r>
            <a:r>
              <a:rPr dirty="0" err="1">
                <a:solidFill>
                  <a:schemeClr val="bg1">
                    <a:lumMod val="95000"/>
                    <a:lumOff val="5000"/>
                  </a:schemeClr>
                </a:solidFill>
              </a:rPr>
              <a:t>anche</a:t>
            </a:r>
            <a:r>
              <a:rPr dirty="0">
                <a:solidFill>
                  <a:schemeClr val="bg1">
                    <a:lumMod val="95000"/>
                    <a:lumOff val="5000"/>
                  </a:schemeClr>
                </a:solidFill>
              </a:rPr>
              <a:t> con la </a:t>
            </a:r>
            <a:r>
              <a:rPr dirty="0" err="1">
                <a:solidFill>
                  <a:schemeClr val="bg1">
                    <a:lumMod val="95000"/>
                    <a:lumOff val="5000"/>
                  </a:schemeClr>
                </a:solidFill>
              </a:rPr>
              <a:t>presentazione</a:t>
            </a:r>
            <a:r>
              <a:rPr dirty="0">
                <a:solidFill>
                  <a:schemeClr val="bg1">
                    <a:lumMod val="95000"/>
                    <a:lumOff val="5000"/>
                  </a:schemeClr>
                </a:solidFill>
              </a:rPr>
              <a:t> di </a:t>
            </a:r>
            <a:r>
              <a:rPr dirty="0" err="1">
                <a:solidFill>
                  <a:schemeClr val="bg1">
                    <a:lumMod val="95000"/>
                    <a:lumOff val="5000"/>
                  </a:schemeClr>
                </a:solidFill>
              </a:rPr>
              <a:t>prodotti</a:t>
            </a:r>
            <a:endParaRPr dirty="0">
              <a:solidFill>
                <a:schemeClr val="bg1">
                  <a:lumMod val="95000"/>
                  <a:lumOff val="5000"/>
                </a:schemeClr>
              </a:solidFill>
            </a:endParaRPr>
          </a:p>
          <a:p>
            <a:pPr marL="342900" indent="-342900" algn="just">
              <a:lnSpc>
                <a:spcPct val="150000"/>
              </a:lnSpc>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Verifiche</a:t>
            </a:r>
            <a:r>
              <a:rPr dirty="0">
                <a:solidFill>
                  <a:schemeClr val="bg1">
                    <a:lumMod val="95000"/>
                    <a:lumOff val="5000"/>
                  </a:schemeClr>
                </a:solidFill>
              </a:rPr>
              <a:t> </a:t>
            </a:r>
            <a:r>
              <a:rPr dirty="0" err="1">
                <a:solidFill>
                  <a:schemeClr val="bg1">
                    <a:lumMod val="95000"/>
                    <a:lumOff val="5000"/>
                  </a:schemeClr>
                </a:solidFill>
              </a:rPr>
              <a:t>sommative</a:t>
            </a:r>
            <a:r>
              <a:rPr lang="it-IT" dirty="0">
                <a:solidFill>
                  <a:schemeClr val="bg1">
                    <a:lumMod val="95000"/>
                    <a:lumOff val="5000"/>
                  </a:schemeClr>
                </a:solidFill>
              </a:rPr>
              <a:t> quando si ritiene opportuno</a:t>
            </a:r>
            <a:endParaRPr dirty="0">
              <a:solidFill>
                <a:schemeClr val="bg1">
                  <a:lumMod val="95000"/>
                  <a:lumOff val="5000"/>
                </a:schemeClr>
              </a:solidFill>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a:t> </a:t>
            </a:r>
          </a:p>
        </p:txBody>
      </p:sp>
      <p:sp>
        <p:nvSpPr>
          <p:cNvPr id="190" name="Rettangolo 4"/>
          <p:cNvSpPr txBox="1"/>
          <p:nvPr/>
        </p:nvSpPr>
        <p:spPr>
          <a:xfrm>
            <a:off x="1409792" y="393557"/>
            <a:ext cx="9028175" cy="8309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3200" b="1">
                <a:uFill>
                  <a:solidFill>
                    <a:srgbClr val="000000"/>
                  </a:solidFill>
                </a:uFill>
                <a:latin typeface="Times New Roman"/>
                <a:ea typeface="Times New Roman"/>
                <a:cs typeface="Times New Roman"/>
                <a:sym typeface="Times New Roman"/>
              </a:defRPr>
            </a:lvl1pPr>
          </a:lstStyle>
          <a:p>
            <a:r>
              <a:rPr sz="4800" dirty="0" err="1">
                <a:solidFill>
                  <a:schemeClr val="bg2">
                    <a:lumMod val="75000"/>
                  </a:schemeClr>
                </a:solidFill>
                <a:latin typeface="Arial Rounded MT Bold" panose="020F0704030504030204" pitchFamily="34" charset="0"/>
              </a:rPr>
              <a:t>Attività</a:t>
            </a:r>
            <a:r>
              <a:rPr sz="4800" dirty="0">
                <a:solidFill>
                  <a:schemeClr val="bg2">
                    <a:lumMod val="75000"/>
                  </a:schemeClr>
                </a:solidFill>
                <a:latin typeface="Arial Rounded MT Bold" panose="020F0704030504030204" pitchFamily="34" charset="0"/>
              </a:rPr>
              <a:t> a </a:t>
            </a:r>
            <a:r>
              <a:rPr sz="4800" dirty="0" err="1">
                <a:solidFill>
                  <a:schemeClr val="bg2">
                    <a:lumMod val="75000"/>
                  </a:schemeClr>
                </a:solidFill>
                <a:latin typeface="Arial Rounded MT Bold" panose="020F0704030504030204" pitchFamily="34" charset="0"/>
              </a:rPr>
              <a:t>distanza</a:t>
            </a:r>
            <a:r>
              <a:rPr sz="4800" dirty="0">
                <a:solidFill>
                  <a:schemeClr val="bg2">
                    <a:lumMod val="75000"/>
                  </a:schemeClr>
                </a:solidFill>
                <a:latin typeface="Arial Rounded MT Bold" panose="020F0704030504030204" pitchFamily="34" charset="0"/>
              </a:rPr>
              <a:t> in </a:t>
            </a:r>
            <a:r>
              <a:rPr sz="4800" dirty="0" err="1">
                <a:solidFill>
                  <a:schemeClr val="bg2">
                    <a:lumMod val="75000"/>
                  </a:schemeClr>
                </a:solidFill>
                <a:latin typeface="Arial Rounded MT Bold" panose="020F0704030504030204" pitchFamily="34" charset="0"/>
              </a:rPr>
              <a:t>presenza</a:t>
            </a:r>
            <a:endParaRPr sz="4800" dirty="0">
              <a:solidFill>
                <a:schemeClr val="bg2">
                  <a:lumMod val="75000"/>
                </a:schemeClr>
              </a:solidFill>
              <a:latin typeface="Arial Rounded MT Bold" panose="020F07040305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Rettangolo 3"/>
          <p:cNvSpPr/>
          <p:nvPr/>
        </p:nvSpPr>
        <p:spPr>
          <a:xfrm>
            <a:off x="2777426" y="2740036"/>
            <a:ext cx="6161205" cy="954107"/>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defRPr sz="2800">
                <a:solidFill>
                  <a:srgbClr val="333333"/>
                </a:solidFill>
                <a:latin typeface="Montserrat"/>
                <a:ea typeface="Montserrat"/>
                <a:cs typeface="Montserrat"/>
                <a:sym typeface="Montserrat"/>
              </a:defRPr>
            </a:pPr>
            <a:r>
              <a:rPr dirty="0" err="1"/>
              <a:t>Strumentazione</a:t>
            </a:r>
            <a:r>
              <a:rPr dirty="0"/>
              <a:t> </a:t>
            </a:r>
            <a:r>
              <a:rPr dirty="0" err="1"/>
              <a:t>idonea</a:t>
            </a:r>
            <a:r>
              <a:rPr dirty="0"/>
              <a:t> </a:t>
            </a:r>
            <a:r>
              <a:rPr dirty="0" err="1"/>
              <a:t>alla</a:t>
            </a:r>
            <a:r>
              <a:rPr dirty="0"/>
              <a:t> </a:t>
            </a:r>
            <a:r>
              <a:rPr dirty="0" err="1"/>
              <a:t>ricezione</a:t>
            </a:r>
            <a:r>
              <a:rPr dirty="0"/>
              <a:t> e </a:t>
            </a:r>
            <a:r>
              <a:rPr dirty="0" err="1"/>
              <a:t>alla</a:t>
            </a:r>
            <a:r>
              <a:rPr dirty="0"/>
              <a:t> </a:t>
            </a:r>
            <a:r>
              <a:rPr dirty="0" err="1"/>
              <a:t>registrazione</a:t>
            </a:r>
            <a:r>
              <a:rPr dirty="0"/>
              <a:t> </a:t>
            </a:r>
            <a:r>
              <a:rPr dirty="0" err="1"/>
              <a:t>delle</a:t>
            </a:r>
            <a:r>
              <a:rPr dirty="0"/>
              <a:t> </a:t>
            </a:r>
            <a:r>
              <a:rPr dirty="0" err="1"/>
              <a:t>informazioni</a:t>
            </a:r>
            <a:r>
              <a:rPr dirty="0"/>
              <a:t> </a:t>
            </a:r>
          </a:p>
        </p:txBody>
      </p:sp>
      <p:sp>
        <p:nvSpPr>
          <p:cNvPr id="101" name="Rettangolo 4"/>
          <p:cNvSpPr/>
          <p:nvPr/>
        </p:nvSpPr>
        <p:spPr>
          <a:xfrm>
            <a:off x="2777426" y="1526795"/>
            <a:ext cx="6161205" cy="583566"/>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ctr">
              <a:defRPr sz="3200">
                <a:solidFill>
                  <a:srgbClr val="333333"/>
                </a:solidFill>
                <a:latin typeface="Montserrat"/>
                <a:ea typeface="Montserrat"/>
                <a:cs typeface="Montserrat"/>
                <a:sym typeface="Montserrat"/>
              </a:defRPr>
            </a:lvl1pPr>
          </a:lstStyle>
          <a:p>
            <a:r>
              <a:rPr dirty="0" err="1"/>
              <a:t>Connessione</a:t>
            </a:r>
            <a:r>
              <a:rPr dirty="0"/>
              <a:t> ad internet </a:t>
            </a:r>
          </a:p>
        </p:txBody>
      </p:sp>
      <p:sp>
        <p:nvSpPr>
          <p:cNvPr id="102" name="Rettangolo 5"/>
          <p:cNvSpPr/>
          <p:nvPr/>
        </p:nvSpPr>
        <p:spPr>
          <a:xfrm>
            <a:off x="2804857" y="4404546"/>
            <a:ext cx="6133774" cy="1066166"/>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3200">
                <a:solidFill>
                  <a:srgbClr val="333333"/>
                </a:solidFill>
                <a:latin typeface="Montserrat"/>
                <a:ea typeface="Montserrat"/>
                <a:cs typeface="Montserrat"/>
                <a:sym typeface="Montserrat"/>
              </a:defRPr>
            </a:lvl1pPr>
          </a:lstStyle>
          <a:p>
            <a:r>
              <a:t>Piattaforma interattiva per la gestione delle lezioni</a:t>
            </a:r>
          </a:p>
        </p:txBody>
      </p:sp>
      <p:sp>
        <p:nvSpPr>
          <p:cNvPr id="2" name="Rettangolo 1">
            <a:extLst>
              <a:ext uri="{FF2B5EF4-FFF2-40B4-BE49-F238E27FC236}">
                <a16:creationId xmlns:a16="http://schemas.microsoft.com/office/drawing/2014/main" id="{ED153EF2-B2F8-4041-BE4E-381477F09D24}"/>
              </a:ext>
            </a:extLst>
          </p:cNvPr>
          <p:cNvSpPr/>
          <p:nvPr/>
        </p:nvSpPr>
        <p:spPr>
          <a:xfrm>
            <a:off x="4603445" y="178763"/>
            <a:ext cx="2985113" cy="923330"/>
          </a:xfrm>
          <a:prstGeom prst="rect">
            <a:avLst/>
          </a:prstGeom>
          <a:noFill/>
        </p:spPr>
        <p:txBody>
          <a:bodyPr wrap="none" lIns="91440" tIns="45720" rIns="91440" bIns="45720">
            <a:spAutoFit/>
          </a:bodyPr>
          <a:lstStyle/>
          <a:p>
            <a:pPr algn="ctr"/>
            <a:r>
              <a:rPr lang="it-IT"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Occorre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ttangolo 3"/>
          <p:cNvSpPr txBox="1"/>
          <p:nvPr/>
        </p:nvSpPr>
        <p:spPr>
          <a:xfrm>
            <a:off x="505608" y="324583"/>
            <a:ext cx="11564471" cy="37548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spcBef>
                <a:spcPts val="3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3600" b="1">
                <a:uFill>
                  <a:solidFill>
                    <a:srgbClr val="000000"/>
                  </a:solidFill>
                </a:uFill>
              </a:defRPr>
            </a:pPr>
            <a:r>
              <a:rPr sz="4800" dirty="0" err="1">
                <a:solidFill>
                  <a:srgbClr val="002060"/>
                </a:solidFill>
                <a:latin typeface="Arial Rounded MT Bold" panose="020F0704030504030204" pitchFamily="34" charset="0"/>
              </a:rPr>
              <a:t>Piattaforme</a:t>
            </a:r>
            <a:r>
              <a:rPr sz="4800" dirty="0">
                <a:solidFill>
                  <a:srgbClr val="002060"/>
                </a:solidFill>
                <a:latin typeface="Arial Rounded MT Bold" panose="020F0704030504030204" pitchFamily="34" charset="0"/>
              </a:rPr>
              <a:t> di </a:t>
            </a:r>
            <a:r>
              <a:rPr sz="4800" dirty="0" err="1">
                <a:solidFill>
                  <a:srgbClr val="002060"/>
                </a:solidFill>
                <a:latin typeface="Arial Rounded MT Bold" panose="020F0704030504030204" pitchFamily="34" charset="0"/>
              </a:rPr>
              <a:t>riferimento</a:t>
            </a:r>
            <a:endParaRPr lang="it-IT" sz="4800" dirty="0">
              <a:solidFill>
                <a:srgbClr val="002060"/>
              </a:solidFill>
              <a:latin typeface="Arial Rounded MT Bold" panose="020F0704030504030204" pitchFamily="34" charset="0"/>
            </a:endParaRPr>
          </a:p>
          <a:p>
            <a:pPr algn="ctr">
              <a:spcBef>
                <a:spcPts val="3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3600" b="1">
                <a:uFill>
                  <a:solidFill>
                    <a:srgbClr val="000000"/>
                  </a:solidFill>
                </a:uFill>
              </a:defRPr>
            </a:pPr>
            <a:endParaRPr dirty="0">
              <a:solidFill>
                <a:srgbClr val="002060"/>
              </a:solidFill>
            </a:endParaRPr>
          </a:p>
          <a:p>
            <a:pPr>
              <a:spcBef>
                <a:spcPts val="3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3600" b="1">
                <a:uFill>
                  <a:solidFill>
                    <a:srgbClr val="000000"/>
                  </a:solidFill>
                </a:uFill>
              </a:defRPr>
            </a:pPr>
            <a:r>
              <a:rPr dirty="0">
                <a:solidFill>
                  <a:srgbClr val="002060"/>
                </a:solidFill>
              </a:rPr>
              <a:t>Le </a:t>
            </a:r>
            <a:r>
              <a:rPr dirty="0" err="1">
                <a:solidFill>
                  <a:srgbClr val="002060"/>
                </a:solidFill>
              </a:rPr>
              <a:t>piattaforme</a:t>
            </a:r>
            <a:r>
              <a:rPr dirty="0">
                <a:solidFill>
                  <a:srgbClr val="002060"/>
                </a:solidFill>
              </a:rPr>
              <a:t> online di </a:t>
            </a:r>
            <a:r>
              <a:rPr dirty="0" err="1">
                <a:solidFill>
                  <a:srgbClr val="002060"/>
                </a:solidFill>
              </a:rPr>
              <a:t>riferimento</a:t>
            </a:r>
            <a:r>
              <a:rPr dirty="0">
                <a:solidFill>
                  <a:srgbClr val="002060"/>
                </a:solidFill>
              </a:rPr>
              <a:t> </a:t>
            </a:r>
            <a:r>
              <a:rPr lang="it-IT" dirty="0">
                <a:solidFill>
                  <a:srgbClr val="002060"/>
                </a:solidFill>
              </a:rPr>
              <a:t>della nostra scuola </a:t>
            </a:r>
            <a:r>
              <a:rPr dirty="0">
                <a:solidFill>
                  <a:srgbClr val="002060"/>
                </a:solidFill>
              </a:rPr>
              <a:t>per </a:t>
            </a:r>
            <a:r>
              <a:rPr dirty="0" err="1">
                <a:solidFill>
                  <a:srgbClr val="002060"/>
                </a:solidFill>
              </a:rPr>
              <a:t>l’attività</a:t>
            </a:r>
            <a:r>
              <a:rPr dirty="0">
                <a:solidFill>
                  <a:srgbClr val="002060"/>
                </a:solidFill>
              </a:rPr>
              <a:t> </a:t>
            </a:r>
            <a:r>
              <a:rPr dirty="0" err="1">
                <a:solidFill>
                  <a:srgbClr val="002060"/>
                </a:solidFill>
              </a:rPr>
              <a:t>didattica</a:t>
            </a:r>
            <a:r>
              <a:rPr dirty="0">
                <a:solidFill>
                  <a:srgbClr val="002060"/>
                </a:solidFill>
              </a:rPr>
              <a:t> </a:t>
            </a:r>
            <a:r>
              <a:rPr dirty="0" err="1">
                <a:solidFill>
                  <a:srgbClr val="002060"/>
                </a:solidFill>
              </a:rPr>
              <a:t>sono</a:t>
            </a:r>
            <a:r>
              <a:rPr dirty="0">
                <a:solidFill>
                  <a:srgbClr val="002060"/>
                </a:solidFill>
              </a:rPr>
              <a:t> </a:t>
            </a:r>
            <a:r>
              <a:rPr lang="it-IT" dirty="0">
                <a:solidFill>
                  <a:srgbClr val="002060"/>
                </a:solidFill>
              </a:rPr>
              <a:t>:</a:t>
            </a:r>
          </a:p>
          <a:p>
            <a:pPr marL="571500" indent="-571500">
              <a:spcBef>
                <a:spcPts val="3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3600" b="1">
                <a:uFill>
                  <a:solidFill>
                    <a:srgbClr val="000000"/>
                  </a:solidFill>
                </a:uFill>
              </a:defRPr>
            </a:pPr>
            <a:r>
              <a:rPr lang="it-IT" b="1" dirty="0">
                <a:solidFill>
                  <a:srgbClr val="C00000"/>
                </a:solidFill>
              </a:rPr>
              <a:t>Argo </a:t>
            </a:r>
            <a:r>
              <a:rPr lang="it-IT" b="1" dirty="0" err="1">
                <a:solidFill>
                  <a:srgbClr val="C00000"/>
                </a:solidFill>
              </a:rPr>
              <a:t>Didup</a:t>
            </a:r>
            <a:r>
              <a:rPr lang="it-IT" b="1" dirty="0">
                <a:solidFill>
                  <a:srgbClr val="C00000"/>
                </a:solidFill>
              </a:rPr>
              <a:t>/</a:t>
            </a:r>
            <a:r>
              <a:rPr lang="it-IT" dirty="0">
                <a:solidFill>
                  <a:srgbClr val="C00000"/>
                </a:solidFill>
              </a:rPr>
              <a:t>Argo </a:t>
            </a:r>
            <a:r>
              <a:rPr lang="it-IT" dirty="0" err="1">
                <a:solidFill>
                  <a:srgbClr val="C00000"/>
                </a:solidFill>
              </a:rPr>
              <a:t>Scuolanext</a:t>
            </a:r>
            <a:endParaRPr lang="it-IT" dirty="0">
              <a:solidFill>
                <a:srgbClr val="C00000"/>
              </a:solidFill>
            </a:endParaRPr>
          </a:p>
          <a:p>
            <a:pPr marL="571500" indent="-571500">
              <a:spcBef>
                <a:spcPts val="300"/>
              </a:spcBef>
              <a:buFont typeface="Arial" panose="020B0604020202020204"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3600" b="1">
                <a:uFill>
                  <a:solidFill>
                    <a:srgbClr val="000000"/>
                  </a:solidFill>
                </a:uFill>
              </a:defRPr>
            </a:pPr>
            <a:r>
              <a:rPr lang="it-IT" dirty="0">
                <a:solidFill>
                  <a:srgbClr val="C00000"/>
                </a:solidFill>
              </a:rPr>
              <a:t>Office 365 A1</a:t>
            </a:r>
          </a:p>
        </p:txBody>
      </p:sp>
      <p:sp>
        <p:nvSpPr>
          <p:cNvPr id="107" name="Rettangolo 4"/>
          <p:cNvSpPr txBox="1"/>
          <p:nvPr/>
        </p:nvSpPr>
        <p:spPr>
          <a:xfrm>
            <a:off x="505608" y="4261136"/>
            <a:ext cx="11327804" cy="15542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spcBef>
                <a:spcPts val="3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dirty="0">
                <a:solidFill>
                  <a:srgbClr val="002060"/>
                </a:solidFill>
              </a:rPr>
              <a:t>Si </a:t>
            </a:r>
            <a:r>
              <a:rPr dirty="0" err="1">
                <a:solidFill>
                  <a:srgbClr val="002060"/>
                </a:solidFill>
              </a:rPr>
              <a:t>ricorda</a:t>
            </a:r>
            <a:r>
              <a:rPr dirty="0">
                <a:solidFill>
                  <a:srgbClr val="002060"/>
                </a:solidFill>
              </a:rPr>
              <a:t> </a:t>
            </a:r>
            <a:r>
              <a:rPr dirty="0" err="1">
                <a:solidFill>
                  <a:srgbClr val="002060"/>
                </a:solidFill>
              </a:rPr>
              <a:t>che</a:t>
            </a:r>
            <a:r>
              <a:rPr dirty="0">
                <a:solidFill>
                  <a:srgbClr val="002060"/>
                </a:solidFill>
              </a:rPr>
              <a:t>:</a:t>
            </a:r>
            <a:endParaRPr sz="1600" dirty="0">
              <a:solidFill>
                <a:srgbClr val="002060"/>
              </a:solidFill>
              <a:latin typeface="Helvetica Neue"/>
              <a:ea typeface="Helvetica Neue"/>
              <a:cs typeface="Helvetica Neue"/>
              <a:sym typeface="Helvetica Neue"/>
            </a:endParaRPr>
          </a:p>
          <a:p>
            <a:pPr marL="342900" indent="-342900">
              <a:spcBef>
                <a:spcPts val="300"/>
              </a:spcBef>
              <a:buSzPct val="100000"/>
              <a:buFont typeface="Symbol"/>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dirty="0">
                <a:solidFill>
                  <a:srgbClr val="002060"/>
                </a:solidFill>
              </a:rPr>
              <a:t>La </a:t>
            </a:r>
            <a:r>
              <a:rPr dirty="0" err="1">
                <a:solidFill>
                  <a:srgbClr val="002060"/>
                </a:solidFill>
              </a:rPr>
              <a:t>piattaforma</a:t>
            </a:r>
            <a:r>
              <a:rPr dirty="0">
                <a:solidFill>
                  <a:srgbClr val="002060"/>
                </a:solidFill>
              </a:rPr>
              <a:t> </a:t>
            </a:r>
            <a:r>
              <a:rPr lang="it-IT" dirty="0">
                <a:solidFill>
                  <a:srgbClr val="002060"/>
                </a:solidFill>
              </a:rPr>
              <a:t>ARGO</a:t>
            </a:r>
            <a:r>
              <a:rPr dirty="0">
                <a:solidFill>
                  <a:srgbClr val="002060"/>
                </a:solidFill>
              </a:rPr>
              <a:t> è </a:t>
            </a:r>
            <a:r>
              <a:rPr dirty="0" err="1">
                <a:solidFill>
                  <a:srgbClr val="002060"/>
                </a:solidFill>
              </a:rPr>
              <a:t>già</a:t>
            </a:r>
            <a:r>
              <a:rPr dirty="0">
                <a:solidFill>
                  <a:srgbClr val="002060"/>
                </a:solidFill>
              </a:rPr>
              <a:t> da tempo </a:t>
            </a:r>
            <a:r>
              <a:rPr dirty="0" err="1">
                <a:solidFill>
                  <a:srgbClr val="002060"/>
                </a:solidFill>
              </a:rPr>
              <a:t>utilizzata</a:t>
            </a:r>
            <a:r>
              <a:rPr dirty="0">
                <a:solidFill>
                  <a:srgbClr val="002060"/>
                </a:solidFill>
              </a:rPr>
              <a:t> come </a:t>
            </a:r>
            <a:r>
              <a:rPr dirty="0" err="1">
                <a:solidFill>
                  <a:srgbClr val="002060"/>
                </a:solidFill>
              </a:rPr>
              <a:t>registro</a:t>
            </a:r>
            <a:r>
              <a:rPr dirty="0">
                <a:solidFill>
                  <a:srgbClr val="002060"/>
                </a:solidFill>
              </a:rPr>
              <a:t> </a:t>
            </a:r>
            <a:r>
              <a:rPr dirty="0" err="1">
                <a:solidFill>
                  <a:srgbClr val="002060"/>
                </a:solidFill>
              </a:rPr>
              <a:t>elettronico</a:t>
            </a:r>
            <a:r>
              <a:rPr dirty="0">
                <a:solidFill>
                  <a:srgbClr val="002060"/>
                </a:solidFill>
              </a:rPr>
              <a:t> </a:t>
            </a:r>
            <a:r>
              <a:rPr dirty="0" err="1">
                <a:solidFill>
                  <a:srgbClr val="002060"/>
                </a:solidFill>
              </a:rPr>
              <a:t>quindi</a:t>
            </a:r>
            <a:r>
              <a:rPr dirty="0">
                <a:solidFill>
                  <a:srgbClr val="002060"/>
                </a:solidFill>
              </a:rPr>
              <a:t> </a:t>
            </a:r>
            <a:r>
              <a:rPr dirty="0" err="1">
                <a:solidFill>
                  <a:srgbClr val="002060"/>
                </a:solidFill>
              </a:rPr>
              <a:t>organizzata</a:t>
            </a:r>
            <a:r>
              <a:rPr dirty="0">
                <a:solidFill>
                  <a:srgbClr val="002060"/>
                </a:solidFill>
              </a:rPr>
              <a:t> per </a:t>
            </a:r>
            <a:r>
              <a:rPr dirty="0" err="1">
                <a:solidFill>
                  <a:srgbClr val="002060"/>
                </a:solidFill>
              </a:rPr>
              <a:t>classi</a:t>
            </a:r>
            <a:endParaRPr sz="1600" dirty="0">
              <a:solidFill>
                <a:srgbClr val="002060"/>
              </a:solidFill>
              <a:latin typeface="Helvetica Neue"/>
              <a:ea typeface="Helvetica Neue"/>
              <a:cs typeface="Helvetica Neue"/>
              <a:sym typeface="Helvetica Neue"/>
            </a:endParaRPr>
          </a:p>
          <a:p>
            <a:pPr marL="342900" indent="-342900">
              <a:spcBef>
                <a:spcPts val="300"/>
              </a:spcBef>
              <a:buSzPct val="100000"/>
              <a:buFont typeface="Symbol"/>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dirty="0">
                <a:solidFill>
                  <a:srgbClr val="002060"/>
                </a:solidFill>
              </a:rPr>
              <a:t>Nella </a:t>
            </a:r>
            <a:r>
              <a:rPr dirty="0" err="1">
                <a:solidFill>
                  <a:srgbClr val="002060"/>
                </a:solidFill>
              </a:rPr>
              <a:t>piattaforma</a:t>
            </a:r>
            <a:r>
              <a:rPr dirty="0">
                <a:solidFill>
                  <a:srgbClr val="002060"/>
                </a:solidFill>
              </a:rPr>
              <a:t> </a:t>
            </a:r>
            <a:r>
              <a:rPr lang="it-IT" dirty="0">
                <a:solidFill>
                  <a:srgbClr val="002060"/>
                </a:solidFill>
              </a:rPr>
              <a:t>OFFICE 365</a:t>
            </a:r>
            <a:r>
              <a:rPr dirty="0">
                <a:solidFill>
                  <a:srgbClr val="002060"/>
                </a:solidFill>
              </a:rPr>
              <a:t> </a:t>
            </a:r>
            <a:r>
              <a:rPr dirty="0" err="1">
                <a:solidFill>
                  <a:srgbClr val="002060"/>
                </a:solidFill>
              </a:rPr>
              <a:t>tutti</a:t>
            </a:r>
            <a:r>
              <a:rPr dirty="0">
                <a:solidFill>
                  <a:srgbClr val="002060"/>
                </a:solidFill>
              </a:rPr>
              <a:t> </a:t>
            </a:r>
            <a:r>
              <a:rPr dirty="0" err="1">
                <a:solidFill>
                  <a:srgbClr val="002060"/>
                </a:solidFill>
              </a:rPr>
              <a:t>gli</a:t>
            </a:r>
            <a:r>
              <a:rPr dirty="0">
                <a:solidFill>
                  <a:srgbClr val="002060"/>
                </a:solidFill>
              </a:rPr>
              <a:t> </a:t>
            </a:r>
            <a:r>
              <a:rPr dirty="0" err="1">
                <a:solidFill>
                  <a:srgbClr val="002060"/>
                </a:solidFill>
              </a:rPr>
              <a:t>studenti</a:t>
            </a:r>
            <a:r>
              <a:rPr dirty="0">
                <a:solidFill>
                  <a:srgbClr val="002060"/>
                </a:solidFill>
              </a:rPr>
              <a:t> e </a:t>
            </a:r>
            <a:r>
              <a:rPr dirty="0" err="1">
                <a:solidFill>
                  <a:srgbClr val="002060"/>
                </a:solidFill>
              </a:rPr>
              <a:t>i</a:t>
            </a:r>
            <a:r>
              <a:rPr dirty="0">
                <a:solidFill>
                  <a:srgbClr val="002060"/>
                </a:solidFill>
              </a:rPr>
              <a:t> </a:t>
            </a:r>
            <a:r>
              <a:rPr dirty="0" err="1">
                <a:solidFill>
                  <a:srgbClr val="002060"/>
                </a:solidFill>
              </a:rPr>
              <a:t>docenti</a:t>
            </a:r>
            <a:r>
              <a:rPr dirty="0">
                <a:solidFill>
                  <a:srgbClr val="002060"/>
                </a:solidFill>
              </a:rPr>
              <a:t> </a:t>
            </a:r>
            <a:r>
              <a:rPr dirty="0" err="1">
                <a:solidFill>
                  <a:srgbClr val="002060"/>
                </a:solidFill>
              </a:rPr>
              <a:t>sono</a:t>
            </a:r>
            <a:r>
              <a:rPr dirty="0">
                <a:solidFill>
                  <a:srgbClr val="002060"/>
                </a:solidFill>
              </a:rPr>
              <a:t> </a:t>
            </a:r>
            <a:r>
              <a:rPr dirty="0" err="1">
                <a:solidFill>
                  <a:srgbClr val="002060"/>
                </a:solidFill>
              </a:rPr>
              <a:t>registrati</a:t>
            </a:r>
            <a:r>
              <a:rPr dirty="0">
                <a:solidFill>
                  <a:srgbClr val="002060"/>
                </a:solidFill>
              </a:rPr>
              <a:t> con password, </a:t>
            </a:r>
            <a:r>
              <a:rPr dirty="0" err="1">
                <a:solidFill>
                  <a:srgbClr val="002060"/>
                </a:solidFill>
              </a:rPr>
              <a:t>l’organizzazione</a:t>
            </a:r>
            <a:r>
              <a:rPr dirty="0">
                <a:solidFill>
                  <a:srgbClr val="002060"/>
                </a:solidFill>
              </a:rPr>
              <a:t> è per </a:t>
            </a:r>
            <a:r>
              <a:rPr lang="it-IT" dirty="0">
                <a:solidFill>
                  <a:srgbClr val="002060"/>
                </a:solidFill>
              </a:rPr>
              <a:t>GRUPPI/CLASSI con le quali</a:t>
            </a:r>
            <a:r>
              <a:rPr dirty="0">
                <a:solidFill>
                  <a:srgbClr val="002060"/>
                </a:solidFill>
              </a:rPr>
              <a:t> </a:t>
            </a:r>
            <a:r>
              <a:rPr dirty="0" err="1">
                <a:solidFill>
                  <a:srgbClr val="002060"/>
                </a:solidFill>
              </a:rPr>
              <a:t>svolgere</a:t>
            </a:r>
            <a:r>
              <a:rPr dirty="0">
                <a:solidFill>
                  <a:srgbClr val="002060"/>
                </a:solidFill>
              </a:rPr>
              <a:t> le diverse </a:t>
            </a:r>
            <a:r>
              <a:rPr dirty="0" err="1">
                <a:solidFill>
                  <a:srgbClr val="002060"/>
                </a:solidFill>
              </a:rPr>
              <a:t>modalità</a:t>
            </a:r>
            <a:r>
              <a:rPr dirty="0">
                <a:solidFill>
                  <a:srgbClr val="002060"/>
                </a:solidFill>
              </a:rPr>
              <a:t> di </a:t>
            </a:r>
            <a:r>
              <a:rPr dirty="0" err="1">
                <a:solidFill>
                  <a:srgbClr val="002060"/>
                </a:solidFill>
              </a:rPr>
              <a:t>lezione</a:t>
            </a:r>
            <a:r>
              <a:rPr dirty="0">
                <a:solidFill>
                  <a:srgbClr val="002060"/>
                </a:solidFill>
              </a:rPr>
              <a:t> a </a:t>
            </a:r>
            <a:r>
              <a:rPr dirty="0" err="1">
                <a:solidFill>
                  <a:srgbClr val="002060"/>
                </a:solidFill>
              </a:rPr>
              <a:t>distanza</a:t>
            </a:r>
            <a:r>
              <a:rPr dirty="0">
                <a:solidFill>
                  <a:srgbClr val="002060"/>
                </a:solidFill>
              </a:rPr>
              <a:t>.</a:t>
            </a:r>
            <a:endParaRPr sz="1600" dirty="0">
              <a:solidFill>
                <a:srgbClr val="002060"/>
              </a:solidFill>
              <a:latin typeface="Helvetica Neue"/>
              <a:ea typeface="Helvetica Neue"/>
              <a:cs typeface="Helvetica Neue"/>
              <a:sym typeface="Helvetica Neue"/>
            </a:endParaRPr>
          </a:p>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endParaRPr lang="it-IT"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itolo 1"/>
          <p:cNvSpPr txBox="1">
            <a:spLocks noGrp="1"/>
          </p:cNvSpPr>
          <p:nvPr>
            <p:ph type="title"/>
          </p:nvPr>
        </p:nvSpPr>
        <p:spPr>
          <a:xfrm>
            <a:off x="1395412" y="307939"/>
            <a:ext cx="8534400" cy="1507067"/>
          </a:xfrm>
          <a:prstGeom prst="rect">
            <a:avLst/>
          </a:prstGeom>
        </p:spPr>
        <p:txBody>
          <a:bodyPr>
            <a:normAutofit fontScale="90000"/>
          </a:bodyPr>
          <a:lstStyle>
            <a:lvl1pPr algn="ctr"/>
          </a:lstStyle>
          <a:p>
            <a:r>
              <a:rPr lang="it-IT" b="1" dirty="0">
                <a:solidFill>
                  <a:srgbClr val="002060"/>
                </a:solidFill>
                <a:latin typeface="Arial Rounded MT Bold" panose="020F0704030504030204" pitchFamily="34" charset="0"/>
              </a:rPr>
              <a:t>Le </a:t>
            </a:r>
            <a:r>
              <a:rPr b="1" dirty="0" err="1">
                <a:solidFill>
                  <a:srgbClr val="002060"/>
                </a:solidFill>
                <a:latin typeface="Arial Rounded MT Bold" panose="020F0704030504030204" pitchFamily="34" charset="0"/>
              </a:rPr>
              <a:t>Attività</a:t>
            </a:r>
            <a:r>
              <a:rPr b="1" dirty="0">
                <a:solidFill>
                  <a:srgbClr val="002060"/>
                </a:solidFill>
                <a:latin typeface="Arial Rounded MT Bold" panose="020F0704030504030204" pitchFamily="34" charset="0"/>
              </a:rPr>
              <a:t> </a:t>
            </a:r>
            <a:r>
              <a:rPr b="1" dirty="0" err="1">
                <a:solidFill>
                  <a:srgbClr val="002060"/>
                </a:solidFill>
                <a:latin typeface="Arial Rounded MT Bold" panose="020F0704030504030204" pitchFamily="34" charset="0"/>
              </a:rPr>
              <a:t>didattiche</a:t>
            </a:r>
            <a:r>
              <a:rPr b="1" dirty="0">
                <a:solidFill>
                  <a:srgbClr val="002060"/>
                </a:solidFill>
                <a:latin typeface="Arial Rounded MT Bold" panose="020F0704030504030204" pitchFamily="34" charset="0"/>
              </a:rPr>
              <a:t> a </a:t>
            </a:r>
            <a:r>
              <a:rPr b="1" dirty="0" err="1">
                <a:solidFill>
                  <a:srgbClr val="002060"/>
                </a:solidFill>
                <a:latin typeface="Arial Rounded MT Bold" panose="020F0704030504030204" pitchFamily="34" charset="0"/>
              </a:rPr>
              <a:t>distanza</a:t>
            </a:r>
            <a:r>
              <a:rPr b="1" dirty="0">
                <a:solidFill>
                  <a:srgbClr val="002060"/>
                </a:solidFill>
                <a:latin typeface="Arial Rounded MT Bold" panose="020F0704030504030204" pitchFamily="34" charset="0"/>
              </a:rPr>
              <a:t> </a:t>
            </a:r>
            <a:br>
              <a:rPr lang="it-IT" b="1" dirty="0">
                <a:solidFill>
                  <a:srgbClr val="002060"/>
                </a:solidFill>
                <a:latin typeface="Arial Rounded MT Bold" panose="020F0704030504030204" pitchFamily="34" charset="0"/>
              </a:rPr>
            </a:br>
            <a:r>
              <a:rPr lang="it-IT" b="1" dirty="0">
                <a:solidFill>
                  <a:srgbClr val="002060"/>
                </a:solidFill>
                <a:latin typeface="Arial Rounded MT Bold" panose="020F0704030504030204" pitchFamily="34" charset="0"/>
              </a:rPr>
              <a:t>possono essere</a:t>
            </a:r>
            <a:endParaRPr b="1" dirty="0">
              <a:solidFill>
                <a:srgbClr val="002060"/>
              </a:solidFill>
              <a:latin typeface="Arial Rounded MT Bold" panose="020F0704030504030204" pitchFamily="34" charset="0"/>
            </a:endParaRPr>
          </a:p>
        </p:txBody>
      </p:sp>
      <p:sp>
        <p:nvSpPr>
          <p:cNvPr id="111" name="Titolo 1"/>
          <p:cNvSpPr txBox="1"/>
          <p:nvPr/>
        </p:nvSpPr>
        <p:spPr>
          <a:xfrm>
            <a:off x="6661258" y="2260832"/>
            <a:ext cx="4442201" cy="6676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pPr defTabSz="841247">
              <a:lnSpc>
                <a:spcPct val="72000"/>
              </a:lnSpc>
              <a:defRPr sz="2392" b="1">
                <a:uFill>
                  <a:solidFill>
                    <a:srgbClr val="000000"/>
                  </a:solidFill>
                </a:uFill>
                <a:latin typeface="Times New Roman"/>
                <a:ea typeface="Times New Roman"/>
                <a:cs typeface="Times New Roman"/>
                <a:sym typeface="Times New Roman"/>
              </a:defRPr>
            </a:pPr>
            <a:r>
              <a:rPr sz="2800" dirty="0" err="1">
                <a:solidFill>
                  <a:srgbClr val="002060"/>
                </a:solidFill>
              </a:rPr>
              <a:t>Attività</a:t>
            </a:r>
            <a:r>
              <a:rPr sz="2800" dirty="0">
                <a:solidFill>
                  <a:srgbClr val="002060"/>
                </a:solidFill>
              </a:rPr>
              <a:t> a </a:t>
            </a:r>
            <a:r>
              <a:rPr sz="2800" dirty="0" err="1">
                <a:solidFill>
                  <a:srgbClr val="002060"/>
                </a:solidFill>
              </a:rPr>
              <a:t>distanza</a:t>
            </a:r>
            <a:r>
              <a:rPr sz="2800" dirty="0">
                <a:solidFill>
                  <a:srgbClr val="002060"/>
                </a:solidFill>
              </a:rPr>
              <a:t> in </a:t>
            </a:r>
            <a:r>
              <a:rPr sz="2800" dirty="0" err="1">
                <a:solidFill>
                  <a:srgbClr val="002060"/>
                </a:solidFill>
              </a:rPr>
              <a:t>remoto</a:t>
            </a:r>
            <a:br>
              <a:rPr dirty="0"/>
            </a:br>
            <a:endParaRPr dirty="0"/>
          </a:p>
        </p:txBody>
      </p:sp>
      <p:sp>
        <p:nvSpPr>
          <p:cNvPr id="112" name="Titolo 1"/>
          <p:cNvSpPr txBox="1"/>
          <p:nvPr/>
        </p:nvSpPr>
        <p:spPr>
          <a:xfrm>
            <a:off x="871006" y="2208230"/>
            <a:ext cx="4659737" cy="7728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pPr algn="ctr">
              <a:lnSpc>
                <a:spcPct val="81000"/>
              </a:lnSpc>
              <a:defRPr sz="2600" b="1">
                <a:uFill>
                  <a:solidFill>
                    <a:srgbClr val="000000"/>
                  </a:solidFill>
                </a:uFill>
                <a:latin typeface="Times New Roman"/>
                <a:ea typeface="Times New Roman"/>
                <a:cs typeface="Times New Roman"/>
                <a:sym typeface="Times New Roman"/>
              </a:defRPr>
            </a:pPr>
            <a:r>
              <a:rPr dirty="0" err="1">
                <a:solidFill>
                  <a:srgbClr val="002060"/>
                </a:solidFill>
              </a:rPr>
              <a:t>Attività</a:t>
            </a:r>
            <a:r>
              <a:rPr dirty="0">
                <a:solidFill>
                  <a:srgbClr val="002060"/>
                </a:solidFill>
              </a:rPr>
              <a:t> a </a:t>
            </a:r>
            <a:r>
              <a:rPr dirty="0" err="1">
                <a:solidFill>
                  <a:srgbClr val="002060"/>
                </a:solidFill>
              </a:rPr>
              <a:t>distanza</a:t>
            </a:r>
            <a:r>
              <a:rPr dirty="0">
                <a:solidFill>
                  <a:srgbClr val="002060"/>
                </a:solidFill>
              </a:rPr>
              <a:t> in </a:t>
            </a:r>
            <a:r>
              <a:rPr dirty="0" err="1">
                <a:solidFill>
                  <a:srgbClr val="002060"/>
                </a:solidFill>
              </a:rPr>
              <a:t>presenza</a:t>
            </a:r>
            <a:br>
              <a:rPr dirty="0">
                <a:solidFill>
                  <a:srgbClr val="002060"/>
                </a:solidFill>
              </a:rPr>
            </a:br>
            <a:endParaRPr dirty="0">
              <a:solidFill>
                <a:srgbClr val="002060"/>
              </a:solidFill>
            </a:endParaRPr>
          </a:p>
        </p:txBody>
      </p:sp>
      <p:pic>
        <p:nvPicPr>
          <p:cNvPr id="3" name="Immagine 2">
            <a:extLst>
              <a:ext uri="{FF2B5EF4-FFF2-40B4-BE49-F238E27FC236}">
                <a16:creationId xmlns:a16="http://schemas.microsoft.com/office/drawing/2014/main" id="{3A16BB78-4169-47E6-869F-31C23B1077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006" y="3138918"/>
            <a:ext cx="4659737" cy="2735409"/>
          </a:xfrm>
          <a:prstGeom prst="rect">
            <a:avLst/>
          </a:prstGeom>
        </p:spPr>
      </p:pic>
      <p:pic>
        <p:nvPicPr>
          <p:cNvPr id="5" name="Immagine 4">
            <a:extLst>
              <a:ext uri="{FF2B5EF4-FFF2-40B4-BE49-F238E27FC236}">
                <a16:creationId xmlns:a16="http://schemas.microsoft.com/office/drawing/2014/main" id="{DC40249A-E523-4C13-A867-22AD6432A5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1259" y="3138917"/>
            <a:ext cx="4442201" cy="273540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itolo 1"/>
          <p:cNvSpPr txBox="1">
            <a:spLocks noGrp="1"/>
          </p:cNvSpPr>
          <p:nvPr>
            <p:ph type="title"/>
          </p:nvPr>
        </p:nvSpPr>
        <p:spPr>
          <a:xfrm>
            <a:off x="924696" y="376751"/>
            <a:ext cx="10413864" cy="667610"/>
          </a:xfrm>
          <a:prstGeom prst="rect">
            <a:avLst/>
          </a:prstGeom>
        </p:spPr>
        <p:txBody>
          <a:bodyPr>
            <a:normAutofit fontScale="90000"/>
          </a:bodyPr>
          <a:lstStyle/>
          <a:p>
            <a:pPr algn="ctr" defTabSz="484631">
              <a:defRPr sz="2066" b="1">
                <a:uFill>
                  <a:solidFill>
                    <a:srgbClr val="000000"/>
                  </a:solidFill>
                </a:uFill>
                <a:latin typeface="Times New Roman"/>
                <a:ea typeface="Times New Roman"/>
                <a:cs typeface="Times New Roman"/>
                <a:sym typeface="Times New Roman"/>
              </a:defRPr>
            </a:pPr>
            <a:r>
              <a:rPr sz="4000" dirty="0" err="1">
                <a:solidFill>
                  <a:schemeClr val="accent1">
                    <a:lumMod val="75000"/>
                  </a:schemeClr>
                </a:solidFill>
                <a:latin typeface="Arial Rounded MT Bold" panose="020F0704030504030204" pitchFamily="34" charset="0"/>
              </a:rPr>
              <a:t>Attività</a:t>
            </a:r>
            <a:r>
              <a:rPr sz="4000" dirty="0">
                <a:solidFill>
                  <a:schemeClr val="accent1">
                    <a:lumMod val="75000"/>
                  </a:schemeClr>
                </a:solidFill>
                <a:latin typeface="Arial Rounded MT Bold" panose="020F0704030504030204" pitchFamily="34" charset="0"/>
              </a:rPr>
              <a:t> a </a:t>
            </a:r>
            <a:r>
              <a:rPr sz="4000" dirty="0" err="1">
                <a:solidFill>
                  <a:schemeClr val="accent1">
                    <a:lumMod val="75000"/>
                  </a:schemeClr>
                </a:solidFill>
                <a:latin typeface="Arial Rounded MT Bold" panose="020F0704030504030204" pitchFamily="34" charset="0"/>
              </a:rPr>
              <a:t>distanza</a:t>
            </a:r>
            <a:r>
              <a:rPr sz="4000" dirty="0">
                <a:solidFill>
                  <a:schemeClr val="accent1">
                    <a:lumMod val="75000"/>
                  </a:schemeClr>
                </a:solidFill>
                <a:latin typeface="Arial Rounded MT Bold" panose="020F0704030504030204" pitchFamily="34" charset="0"/>
              </a:rPr>
              <a:t> in </a:t>
            </a:r>
            <a:r>
              <a:rPr sz="4000" dirty="0" err="1">
                <a:solidFill>
                  <a:schemeClr val="accent1">
                    <a:lumMod val="75000"/>
                  </a:schemeClr>
                </a:solidFill>
                <a:latin typeface="Arial Rounded MT Bold" panose="020F0704030504030204" pitchFamily="34" charset="0"/>
              </a:rPr>
              <a:t>remoto</a:t>
            </a:r>
            <a:br>
              <a:rPr dirty="0">
                <a:solidFill>
                  <a:schemeClr val="accent1">
                    <a:lumMod val="75000"/>
                  </a:schemeClr>
                </a:solidFill>
              </a:rPr>
            </a:br>
            <a:endParaRPr dirty="0">
              <a:solidFill>
                <a:schemeClr val="accent1">
                  <a:lumMod val="75000"/>
                </a:schemeClr>
              </a:solidFill>
            </a:endParaRPr>
          </a:p>
        </p:txBody>
      </p:sp>
      <p:pic>
        <p:nvPicPr>
          <p:cNvPr id="3" name="Immagine 2">
            <a:extLst>
              <a:ext uri="{FF2B5EF4-FFF2-40B4-BE49-F238E27FC236}">
                <a16:creationId xmlns:a16="http://schemas.microsoft.com/office/drawing/2014/main" id="{549188AA-588D-419F-8D6C-DD1B98D274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491" y="1381552"/>
            <a:ext cx="4009640" cy="2405784"/>
          </a:xfrm>
          <a:prstGeom prst="rect">
            <a:avLst/>
          </a:prstGeom>
        </p:spPr>
      </p:pic>
      <p:sp>
        <p:nvSpPr>
          <p:cNvPr id="117" name="Segnaposto contenuto 2"/>
          <p:cNvSpPr txBox="1">
            <a:spLocks noGrp="1"/>
          </p:cNvSpPr>
          <p:nvPr>
            <p:ph idx="1"/>
          </p:nvPr>
        </p:nvSpPr>
        <p:spPr>
          <a:xfrm>
            <a:off x="4185131" y="2315395"/>
            <a:ext cx="7831378" cy="3766046"/>
          </a:xfrm>
          <a:prstGeom prst="rect">
            <a:avLst/>
          </a:prstGeom>
        </p:spPr>
        <p:txBody>
          <a:bodyPr>
            <a:noAutofit/>
          </a:bodyPr>
          <a:lstStyle/>
          <a:p>
            <a:pPr marL="0" indent="0">
              <a:buSzTx/>
              <a:buNone/>
              <a:defRPr sz="3600">
                <a:uFill>
                  <a:solidFill>
                    <a:srgbClr val="000000"/>
                  </a:solidFill>
                </a:uFill>
                <a:latin typeface="Times New Roman"/>
                <a:ea typeface="Times New Roman"/>
                <a:cs typeface="Times New Roman"/>
                <a:sym typeface="Times New Roman"/>
              </a:defRPr>
            </a:pPr>
            <a:r>
              <a:rPr sz="2400" dirty="0">
                <a:solidFill>
                  <a:schemeClr val="bg1"/>
                </a:solidFill>
              </a:rPr>
              <a:t>Il </a:t>
            </a:r>
            <a:r>
              <a:rPr sz="2400" dirty="0" err="1">
                <a:solidFill>
                  <a:schemeClr val="bg1"/>
                </a:solidFill>
              </a:rPr>
              <a:t>docente</a:t>
            </a:r>
            <a:r>
              <a:rPr sz="2400" dirty="0">
                <a:solidFill>
                  <a:schemeClr val="bg1"/>
                </a:solidFill>
              </a:rPr>
              <a:t> </a:t>
            </a:r>
            <a:r>
              <a:rPr sz="2400" dirty="0" err="1">
                <a:solidFill>
                  <a:schemeClr val="bg1"/>
                </a:solidFill>
              </a:rPr>
              <a:t>organizzata</a:t>
            </a:r>
            <a:r>
              <a:rPr sz="2400" dirty="0">
                <a:solidFill>
                  <a:schemeClr val="bg1"/>
                </a:solidFill>
              </a:rPr>
              <a:t> </a:t>
            </a:r>
            <a:r>
              <a:rPr sz="2400" dirty="0" err="1">
                <a:solidFill>
                  <a:schemeClr val="bg1"/>
                </a:solidFill>
              </a:rPr>
              <a:t>l’azione</a:t>
            </a:r>
            <a:r>
              <a:rPr sz="2400" dirty="0">
                <a:solidFill>
                  <a:schemeClr val="bg1"/>
                </a:solidFill>
              </a:rPr>
              <a:t> </a:t>
            </a:r>
            <a:r>
              <a:rPr sz="2400" dirty="0" err="1">
                <a:solidFill>
                  <a:schemeClr val="bg1"/>
                </a:solidFill>
              </a:rPr>
              <a:t>didattica</a:t>
            </a:r>
            <a:r>
              <a:rPr sz="2400" dirty="0">
                <a:solidFill>
                  <a:schemeClr val="bg1"/>
                </a:solidFill>
              </a:rPr>
              <a:t> </a:t>
            </a:r>
            <a:r>
              <a:rPr sz="2400" dirty="0" err="1">
                <a:solidFill>
                  <a:schemeClr val="bg1"/>
                </a:solidFill>
              </a:rPr>
              <a:t>nei</a:t>
            </a:r>
            <a:r>
              <a:rPr sz="2400" dirty="0">
                <a:solidFill>
                  <a:schemeClr val="bg1"/>
                </a:solidFill>
              </a:rPr>
              <a:t> tempi a </a:t>
            </a:r>
            <a:r>
              <a:rPr sz="2400" dirty="0" err="1">
                <a:solidFill>
                  <a:schemeClr val="bg1"/>
                </a:solidFill>
              </a:rPr>
              <a:t>lui</a:t>
            </a:r>
            <a:r>
              <a:rPr sz="2400" dirty="0">
                <a:solidFill>
                  <a:schemeClr val="bg1"/>
                </a:solidFill>
              </a:rPr>
              <a:t> </a:t>
            </a:r>
            <a:r>
              <a:rPr sz="2400" dirty="0" err="1">
                <a:solidFill>
                  <a:schemeClr val="bg1"/>
                </a:solidFill>
              </a:rPr>
              <a:t>più</a:t>
            </a:r>
            <a:r>
              <a:rPr sz="2400" dirty="0">
                <a:solidFill>
                  <a:schemeClr val="bg1"/>
                </a:solidFill>
              </a:rPr>
              <a:t> </a:t>
            </a:r>
            <a:r>
              <a:rPr sz="2400" dirty="0" err="1">
                <a:solidFill>
                  <a:schemeClr val="bg1"/>
                </a:solidFill>
              </a:rPr>
              <a:t>adeguati</a:t>
            </a:r>
            <a:r>
              <a:rPr sz="2400" dirty="0">
                <a:solidFill>
                  <a:schemeClr val="bg1"/>
                </a:solidFill>
              </a:rPr>
              <a:t>  da casa o da </a:t>
            </a:r>
            <a:r>
              <a:rPr sz="2400" dirty="0" err="1">
                <a:solidFill>
                  <a:schemeClr val="bg1"/>
                </a:solidFill>
              </a:rPr>
              <a:t>scuola</a:t>
            </a:r>
            <a:r>
              <a:rPr sz="2400" dirty="0">
                <a:solidFill>
                  <a:schemeClr val="bg1"/>
                </a:solidFill>
              </a:rPr>
              <a:t> e la </a:t>
            </a:r>
            <a:r>
              <a:rPr sz="2400" dirty="0" err="1">
                <a:solidFill>
                  <a:schemeClr val="bg1"/>
                </a:solidFill>
              </a:rPr>
              <a:t>inserisce</a:t>
            </a:r>
            <a:r>
              <a:rPr sz="2400" dirty="0">
                <a:solidFill>
                  <a:schemeClr val="bg1"/>
                </a:solidFill>
              </a:rPr>
              <a:t> </a:t>
            </a:r>
            <a:r>
              <a:rPr sz="2400" dirty="0" err="1">
                <a:solidFill>
                  <a:schemeClr val="bg1"/>
                </a:solidFill>
              </a:rPr>
              <a:t>nella</a:t>
            </a:r>
            <a:r>
              <a:rPr sz="2400" dirty="0">
                <a:solidFill>
                  <a:schemeClr val="bg1"/>
                </a:solidFill>
              </a:rPr>
              <a:t> </a:t>
            </a:r>
            <a:r>
              <a:rPr sz="2400" dirty="0" err="1">
                <a:solidFill>
                  <a:schemeClr val="bg1"/>
                </a:solidFill>
              </a:rPr>
              <a:t>piattaforma</a:t>
            </a:r>
            <a:r>
              <a:rPr sz="2400" dirty="0">
                <a:solidFill>
                  <a:schemeClr val="bg1"/>
                </a:solidFill>
              </a:rPr>
              <a:t>,</a:t>
            </a:r>
          </a:p>
          <a:p>
            <a:pPr marL="0" indent="0">
              <a:buSzTx/>
              <a:buNone/>
              <a:defRPr sz="3600">
                <a:uFill>
                  <a:solidFill>
                    <a:srgbClr val="000000"/>
                  </a:solidFill>
                </a:uFill>
                <a:latin typeface="Times New Roman"/>
                <a:ea typeface="Times New Roman"/>
                <a:cs typeface="Times New Roman"/>
                <a:sym typeface="Times New Roman"/>
              </a:defRPr>
            </a:pPr>
            <a:r>
              <a:rPr sz="2400" dirty="0">
                <a:solidFill>
                  <a:schemeClr val="bg1"/>
                </a:solidFill>
              </a:rPr>
              <a:t> </a:t>
            </a:r>
            <a:endParaRPr lang="it-IT" sz="2400" dirty="0">
              <a:solidFill>
                <a:schemeClr val="bg1"/>
              </a:solidFill>
            </a:endParaRPr>
          </a:p>
          <a:p>
            <a:pPr marL="0" indent="0">
              <a:buSzTx/>
              <a:buNone/>
              <a:defRPr sz="3600">
                <a:uFill>
                  <a:solidFill>
                    <a:srgbClr val="000000"/>
                  </a:solidFill>
                </a:uFill>
                <a:latin typeface="Times New Roman"/>
                <a:ea typeface="Times New Roman"/>
                <a:cs typeface="Times New Roman"/>
                <a:sym typeface="Times New Roman"/>
              </a:defRPr>
            </a:pPr>
            <a:r>
              <a:rPr lang="it-IT" sz="2400" dirty="0">
                <a:solidFill>
                  <a:schemeClr val="bg1"/>
                </a:solidFill>
              </a:rPr>
              <a:t>Il docente può anche non essere collegato giornalmente  con i suoi studenti, </a:t>
            </a:r>
          </a:p>
          <a:p>
            <a:pPr marL="0" indent="0">
              <a:buSzTx/>
              <a:buNone/>
              <a:defRPr sz="3600">
                <a:uFill>
                  <a:solidFill>
                    <a:srgbClr val="000000"/>
                  </a:solidFill>
                </a:uFill>
                <a:latin typeface="Times New Roman"/>
                <a:ea typeface="Times New Roman"/>
                <a:cs typeface="Times New Roman"/>
                <a:sym typeface="Times New Roman"/>
              </a:defRPr>
            </a:pPr>
            <a:endParaRPr lang="it-IT" sz="2400" dirty="0">
              <a:solidFill>
                <a:schemeClr val="bg1"/>
              </a:solidFill>
            </a:endParaRPr>
          </a:p>
          <a:p>
            <a:pPr marL="0" indent="0">
              <a:buSzTx/>
              <a:buNone/>
              <a:defRPr sz="3600" b="1">
                <a:uFill>
                  <a:solidFill>
                    <a:srgbClr val="000000"/>
                  </a:solidFill>
                </a:uFill>
                <a:latin typeface="Times New Roman"/>
                <a:ea typeface="Times New Roman"/>
                <a:cs typeface="Times New Roman"/>
                <a:sym typeface="Times New Roman"/>
              </a:defRPr>
            </a:pPr>
            <a:r>
              <a:rPr sz="2400" dirty="0">
                <a:solidFill>
                  <a:schemeClr val="bg1"/>
                </a:solidFill>
              </a:rPr>
              <a:t>La </a:t>
            </a:r>
            <a:r>
              <a:rPr sz="2400" dirty="0" err="1">
                <a:solidFill>
                  <a:schemeClr val="bg1"/>
                </a:solidFill>
              </a:rPr>
              <a:t>qualità</a:t>
            </a:r>
            <a:r>
              <a:rPr sz="2400" dirty="0">
                <a:solidFill>
                  <a:schemeClr val="bg1"/>
                </a:solidFill>
              </a:rPr>
              <a:t> </a:t>
            </a:r>
            <a:r>
              <a:rPr sz="2400" dirty="0" err="1">
                <a:solidFill>
                  <a:schemeClr val="bg1"/>
                </a:solidFill>
              </a:rPr>
              <a:t>dei</a:t>
            </a:r>
            <a:r>
              <a:rPr sz="2400" dirty="0">
                <a:solidFill>
                  <a:schemeClr val="bg1"/>
                </a:solidFill>
              </a:rPr>
              <a:t> </a:t>
            </a:r>
            <a:r>
              <a:rPr sz="2400" dirty="0" err="1">
                <a:solidFill>
                  <a:schemeClr val="bg1"/>
                </a:solidFill>
              </a:rPr>
              <a:t>materiali</a:t>
            </a:r>
            <a:r>
              <a:rPr sz="2400" dirty="0">
                <a:solidFill>
                  <a:schemeClr val="bg1"/>
                </a:solidFill>
              </a:rPr>
              <a:t> </a:t>
            </a:r>
            <a:r>
              <a:rPr sz="2400" dirty="0" err="1">
                <a:solidFill>
                  <a:schemeClr val="bg1"/>
                </a:solidFill>
              </a:rPr>
              <a:t>prodotti</a:t>
            </a:r>
            <a:r>
              <a:rPr sz="2400" dirty="0">
                <a:solidFill>
                  <a:schemeClr val="bg1"/>
                </a:solidFill>
              </a:rPr>
              <a:t> e </a:t>
            </a:r>
            <a:r>
              <a:rPr sz="2400" dirty="0" err="1">
                <a:solidFill>
                  <a:schemeClr val="bg1"/>
                </a:solidFill>
              </a:rPr>
              <a:t>inseriti</a:t>
            </a:r>
            <a:r>
              <a:rPr sz="2400" dirty="0">
                <a:solidFill>
                  <a:schemeClr val="bg1"/>
                </a:solidFill>
              </a:rPr>
              <a:t> è </a:t>
            </a:r>
            <a:r>
              <a:rPr sz="2400" dirty="0" err="1">
                <a:solidFill>
                  <a:schemeClr val="bg1"/>
                </a:solidFill>
              </a:rPr>
              <a:t>determinante</a:t>
            </a:r>
            <a:r>
              <a:rPr sz="2400" dirty="0">
                <a:solidFill>
                  <a:schemeClr val="bg1"/>
                </a:solidFill>
              </a:rPr>
              <a:t> per la </a:t>
            </a:r>
            <a:r>
              <a:rPr sz="2400" dirty="0" err="1">
                <a:solidFill>
                  <a:schemeClr val="bg1"/>
                </a:solidFill>
              </a:rPr>
              <a:t>buona</a:t>
            </a:r>
            <a:r>
              <a:rPr sz="2400" dirty="0">
                <a:solidFill>
                  <a:schemeClr val="bg1"/>
                </a:solidFill>
              </a:rPr>
              <a:t> </a:t>
            </a:r>
            <a:r>
              <a:rPr sz="2400" dirty="0" err="1">
                <a:solidFill>
                  <a:schemeClr val="bg1"/>
                </a:solidFill>
              </a:rPr>
              <a:t>riuscita</a:t>
            </a:r>
            <a:r>
              <a:rPr sz="2400" dirty="0">
                <a:solidFill>
                  <a:schemeClr val="bg1"/>
                </a:solidFill>
              </a:rPr>
              <a:t> </a:t>
            </a:r>
            <a:r>
              <a:rPr sz="2400" dirty="0" err="1">
                <a:solidFill>
                  <a:schemeClr val="bg1"/>
                </a:solidFill>
              </a:rPr>
              <a:t>dell’azione</a:t>
            </a:r>
            <a:r>
              <a:rPr sz="2400" dirty="0">
                <a:solidFill>
                  <a:schemeClr val="bg1"/>
                </a:solidFill>
              </a:rPr>
              <a:t> </a:t>
            </a:r>
            <a:r>
              <a:rPr sz="2400" dirty="0" err="1">
                <a:solidFill>
                  <a:schemeClr val="bg1"/>
                </a:solidFill>
              </a:rPr>
              <a:t>didattica</a:t>
            </a:r>
            <a:r>
              <a:rPr sz="2400" dirty="0">
                <a:solidFill>
                  <a:schemeClr val="bg1"/>
                </a:solidFill>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olo 1"/>
          <p:cNvSpPr txBox="1">
            <a:spLocks noGrp="1"/>
          </p:cNvSpPr>
          <p:nvPr>
            <p:ph type="title"/>
          </p:nvPr>
        </p:nvSpPr>
        <p:spPr>
          <a:xfrm>
            <a:off x="2644726" y="160729"/>
            <a:ext cx="6231987" cy="1325563"/>
          </a:xfrm>
          <a:prstGeom prst="rect">
            <a:avLst/>
          </a:prstGeom>
        </p:spPr>
        <p:txBody>
          <a:bodyPr/>
          <a:lstStyle/>
          <a:p>
            <a:pPr algn="ctr"/>
            <a:r>
              <a:rPr sz="4800" b="1" dirty="0" err="1">
                <a:solidFill>
                  <a:schemeClr val="bg1">
                    <a:lumMod val="95000"/>
                    <a:lumOff val="5000"/>
                  </a:schemeClr>
                </a:solidFill>
                <a:latin typeface="Arial Rounded MT Bold" panose="020F0704030504030204" pitchFamily="34" charset="0"/>
              </a:rPr>
              <a:t>Materiale</a:t>
            </a:r>
            <a:r>
              <a:rPr b="1" dirty="0">
                <a:solidFill>
                  <a:schemeClr val="bg1">
                    <a:lumMod val="95000"/>
                    <a:lumOff val="5000"/>
                  </a:schemeClr>
                </a:solidFill>
              </a:rPr>
              <a:t> </a:t>
            </a:r>
          </a:p>
        </p:txBody>
      </p:sp>
      <p:sp>
        <p:nvSpPr>
          <p:cNvPr id="120" name="Rettangolo 3"/>
          <p:cNvSpPr txBox="1"/>
          <p:nvPr/>
        </p:nvSpPr>
        <p:spPr>
          <a:xfrm>
            <a:off x="290455" y="1659285"/>
            <a:ext cx="11661290" cy="35394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a:solidFill>
                  <a:schemeClr val="bg1">
                    <a:lumMod val="95000"/>
                    <a:lumOff val="5000"/>
                  </a:schemeClr>
                </a:solidFill>
              </a:rPr>
              <a:t>Le </a:t>
            </a:r>
            <a:r>
              <a:rPr dirty="0" err="1">
                <a:solidFill>
                  <a:schemeClr val="bg1">
                    <a:lumMod val="95000"/>
                    <a:lumOff val="5000"/>
                  </a:schemeClr>
                </a:solidFill>
              </a:rPr>
              <a:t>attività</a:t>
            </a:r>
            <a:r>
              <a:rPr dirty="0">
                <a:solidFill>
                  <a:schemeClr val="bg1">
                    <a:lumMod val="95000"/>
                    <a:lumOff val="5000"/>
                  </a:schemeClr>
                </a:solidFill>
              </a:rPr>
              <a:t> a </a:t>
            </a:r>
            <a:r>
              <a:rPr dirty="0" err="1">
                <a:solidFill>
                  <a:schemeClr val="bg1">
                    <a:lumMod val="95000"/>
                    <a:lumOff val="5000"/>
                  </a:schemeClr>
                </a:solidFill>
              </a:rPr>
              <a:t>distanza</a:t>
            </a:r>
            <a:r>
              <a:rPr dirty="0">
                <a:solidFill>
                  <a:schemeClr val="bg1">
                    <a:lumMod val="95000"/>
                    <a:lumOff val="5000"/>
                  </a:schemeClr>
                </a:solidFill>
              </a:rPr>
              <a:t> in </a:t>
            </a:r>
            <a:r>
              <a:rPr dirty="0" err="1">
                <a:solidFill>
                  <a:schemeClr val="bg1">
                    <a:lumMod val="95000"/>
                    <a:lumOff val="5000"/>
                  </a:schemeClr>
                </a:solidFill>
              </a:rPr>
              <a:t>remoto</a:t>
            </a:r>
            <a:r>
              <a:rPr dirty="0">
                <a:solidFill>
                  <a:schemeClr val="bg1">
                    <a:lumMod val="95000"/>
                    <a:lumOff val="5000"/>
                  </a:schemeClr>
                </a:solidFill>
              </a:rPr>
              <a:t> </a:t>
            </a:r>
            <a:r>
              <a:rPr dirty="0" err="1">
                <a:solidFill>
                  <a:schemeClr val="bg1">
                    <a:lumMod val="95000"/>
                    <a:lumOff val="5000"/>
                  </a:schemeClr>
                </a:solidFill>
              </a:rPr>
              <a:t>dovrebbero</a:t>
            </a:r>
            <a:r>
              <a:rPr dirty="0">
                <a:solidFill>
                  <a:schemeClr val="bg1">
                    <a:lumMod val="95000"/>
                    <a:lumOff val="5000"/>
                  </a:schemeClr>
                </a:solidFill>
              </a:rPr>
              <a:t> </a:t>
            </a:r>
            <a:r>
              <a:rPr dirty="0" err="1">
                <a:solidFill>
                  <a:schemeClr val="bg1">
                    <a:lumMod val="95000"/>
                    <a:lumOff val="5000"/>
                  </a:schemeClr>
                </a:solidFill>
              </a:rPr>
              <a:t>essere</a:t>
            </a:r>
            <a:r>
              <a:rPr dirty="0">
                <a:solidFill>
                  <a:schemeClr val="bg1">
                    <a:lumMod val="95000"/>
                    <a:lumOff val="5000"/>
                  </a:schemeClr>
                </a:solidFill>
              </a:rPr>
              <a:t> </a:t>
            </a:r>
            <a:r>
              <a:rPr dirty="0" err="1">
                <a:solidFill>
                  <a:schemeClr val="bg1">
                    <a:lumMod val="95000"/>
                    <a:lumOff val="5000"/>
                  </a:schemeClr>
                </a:solidFill>
              </a:rPr>
              <a:t>strutturate</a:t>
            </a:r>
            <a:r>
              <a:rPr dirty="0">
                <a:solidFill>
                  <a:schemeClr val="bg1">
                    <a:lumMod val="95000"/>
                    <a:lumOff val="5000"/>
                  </a:schemeClr>
                </a:solidFill>
              </a:rPr>
              <a:t> con </a:t>
            </a:r>
            <a:r>
              <a:rPr dirty="0" err="1">
                <a:solidFill>
                  <a:schemeClr val="bg1">
                    <a:lumMod val="95000"/>
                    <a:lumOff val="5000"/>
                  </a:schemeClr>
                </a:solidFill>
              </a:rPr>
              <a:t>i</a:t>
            </a:r>
            <a:r>
              <a:rPr dirty="0">
                <a:solidFill>
                  <a:schemeClr val="bg1">
                    <a:lumMod val="95000"/>
                    <a:lumOff val="5000"/>
                  </a:schemeClr>
                </a:solidFill>
              </a:rPr>
              <a:t> </a:t>
            </a:r>
            <a:r>
              <a:rPr dirty="0" err="1">
                <a:solidFill>
                  <a:schemeClr val="bg1">
                    <a:lumMod val="95000"/>
                    <a:lumOff val="5000"/>
                  </a:schemeClr>
                </a:solidFill>
              </a:rPr>
              <a:t>seguenti</a:t>
            </a:r>
            <a:r>
              <a:rPr dirty="0">
                <a:solidFill>
                  <a:schemeClr val="bg1">
                    <a:lumMod val="95000"/>
                    <a:lumOff val="5000"/>
                  </a:schemeClr>
                </a:solidFill>
              </a:rPr>
              <a:t> </a:t>
            </a:r>
            <a:r>
              <a:rPr dirty="0" err="1">
                <a:solidFill>
                  <a:schemeClr val="bg1">
                    <a:lumMod val="95000"/>
                    <a:lumOff val="5000"/>
                  </a:schemeClr>
                </a:solidFill>
              </a:rPr>
              <a:t>materiali</a:t>
            </a:r>
            <a:r>
              <a:rPr dirty="0">
                <a:solidFill>
                  <a:schemeClr val="bg1">
                    <a:lumMod val="95000"/>
                    <a:lumOff val="5000"/>
                  </a:schemeClr>
                </a:solidFill>
              </a:rPr>
              <a:t>:</a:t>
            </a:r>
          </a:p>
          <a:p>
            <a:pPr marL="342900" indent="-342900">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a:solidFill>
                  <a:schemeClr val="bg1">
                    <a:lumMod val="95000"/>
                    <a:lumOff val="5000"/>
                  </a:schemeClr>
                </a:solidFill>
              </a:rPr>
              <a:t>Video </a:t>
            </a:r>
            <a:r>
              <a:rPr dirty="0" err="1">
                <a:solidFill>
                  <a:schemeClr val="bg1">
                    <a:lumMod val="95000"/>
                    <a:lumOff val="5000"/>
                  </a:schemeClr>
                </a:solidFill>
              </a:rPr>
              <a:t>massimo</a:t>
            </a:r>
            <a:r>
              <a:rPr dirty="0">
                <a:solidFill>
                  <a:schemeClr val="bg1">
                    <a:lumMod val="95000"/>
                    <a:lumOff val="5000"/>
                  </a:schemeClr>
                </a:solidFill>
              </a:rPr>
              <a:t> </a:t>
            </a:r>
            <a:r>
              <a:rPr lang="it-IT" dirty="0">
                <a:solidFill>
                  <a:schemeClr val="bg1">
                    <a:lumMod val="95000"/>
                    <a:lumOff val="5000"/>
                  </a:schemeClr>
                </a:solidFill>
              </a:rPr>
              <a:t>10</a:t>
            </a:r>
            <a:r>
              <a:rPr dirty="0">
                <a:solidFill>
                  <a:schemeClr val="bg1">
                    <a:lumMod val="95000"/>
                    <a:lumOff val="5000"/>
                  </a:schemeClr>
                </a:solidFill>
              </a:rPr>
              <a:t> </a:t>
            </a:r>
            <a:r>
              <a:rPr dirty="0" err="1">
                <a:solidFill>
                  <a:schemeClr val="bg1">
                    <a:lumMod val="95000"/>
                    <a:lumOff val="5000"/>
                  </a:schemeClr>
                </a:solidFill>
              </a:rPr>
              <a:t>minuti</a:t>
            </a:r>
            <a:r>
              <a:rPr dirty="0">
                <a:solidFill>
                  <a:schemeClr val="bg1">
                    <a:lumMod val="95000"/>
                    <a:lumOff val="5000"/>
                  </a:schemeClr>
                </a:solidFill>
              </a:rPr>
              <a:t> (</a:t>
            </a:r>
            <a:r>
              <a:rPr dirty="0" err="1">
                <a:solidFill>
                  <a:schemeClr val="bg1">
                    <a:lumMod val="95000"/>
                    <a:lumOff val="5000"/>
                  </a:schemeClr>
                </a:solidFill>
              </a:rPr>
              <a:t>registrato</a:t>
            </a:r>
            <a:r>
              <a:rPr dirty="0">
                <a:solidFill>
                  <a:schemeClr val="bg1">
                    <a:lumMod val="95000"/>
                    <a:lumOff val="5000"/>
                  </a:schemeClr>
                </a:solidFill>
              </a:rPr>
              <a:t>), </a:t>
            </a:r>
          </a:p>
          <a:p>
            <a:pPr marL="342900" indent="-342900">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Documenti</a:t>
            </a:r>
            <a:r>
              <a:rPr dirty="0">
                <a:solidFill>
                  <a:schemeClr val="bg1">
                    <a:lumMod val="95000"/>
                    <a:lumOff val="5000"/>
                  </a:schemeClr>
                </a:solidFill>
              </a:rPr>
              <a:t> </a:t>
            </a:r>
            <a:r>
              <a:rPr dirty="0" err="1">
                <a:solidFill>
                  <a:schemeClr val="bg1">
                    <a:lumMod val="95000"/>
                    <a:lumOff val="5000"/>
                  </a:schemeClr>
                </a:solidFill>
              </a:rPr>
              <a:t>collegati</a:t>
            </a:r>
            <a:r>
              <a:rPr dirty="0">
                <a:solidFill>
                  <a:schemeClr val="bg1">
                    <a:lumMod val="95000"/>
                    <a:lumOff val="5000"/>
                  </a:schemeClr>
                </a:solidFill>
              </a:rPr>
              <a:t> ai </a:t>
            </a:r>
            <a:r>
              <a:rPr dirty="0" err="1">
                <a:solidFill>
                  <a:schemeClr val="bg1">
                    <a:lumMod val="95000"/>
                    <a:lumOff val="5000"/>
                  </a:schemeClr>
                </a:solidFill>
              </a:rPr>
              <a:t>contenuti</a:t>
            </a:r>
            <a:r>
              <a:rPr dirty="0">
                <a:solidFill>
                  <a:schemeClr val="bg1">
                    <a:lumMod val="95000"/>
                    <a:lumOff val="5000"/>
                  </a:schemeClr>
                </a:solidFill>
              </a:rPr>
              <a:t> del video </a:t>
            </a:r>
          </a:p>
          <a:p>
            <a:pPr marL="342900" indent="-342900">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Materiali</a:t>
            </a:r>
            <a:r>
              <a:rPr dirty="0">
                <a:solidFill>
                  <a:schemeClr val="bg1">
                    <a:lumMod val="95000"/>
                    <a:lumOff val="5000"/>
                  </a:schemeClr>
                </a:solidFill>
              </a:rPr>
              <a:t> </a:t>
            </a:r>
            <a:r>
              <a:rPr dirty="0" err="1">
                <a:solidFill>
                  <a:schemeClr val="bg1">
                    <a:lumMod val="95000"/>
                    <a:lumOff val="5000"/>
                  </a:schemeClr>
                </a:solidFill>
              </a:rPr>
              <a:t>multimediali</a:t>
            </a:r>
            <a:r>
              <a:rPr dirty="0">
                <a:solidFill>
                  <a:schemeClr val="bg1">
                    <a:lumMod val="95000"/>
                    <a:lumOff val="5000"/>
                  </a:schemeClr>
                </a:solidFill>
              </a:rPr>
              <a:t>, </a:t>
            </a:r>
            <a:endParaRPr lang="it-IT" dirty="0">
              <a:solidFill>
                <a:schemeClr val="bg1">
                  <a:lumMod val="95000"/>
                  <a:lumOff val="5000"/>
                </a:schemeClr>
              </a:solidFill>
            </a:endParaRPr>
          </a:p>
          <a:p>
            <a:pPr marL="342900" indent="-342900">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Esercitazioni</a:t>
            </a:r>
            <a:r>
              <a:rPr dirty="0">
                <a:solidFill>
                  <a:schemeClr val="bg1">
                    <a:lumMod val="95000"/>
                    <a:lumOff val="5000"/>
                  </a:schemeClr>
                </a:solidFill>
              </a:rPr>
              <a:t> con </a:t>
            </a:r>
            <a:r>
              <a:rPr dirty="0" err="1">
                <a:solidFill>
                  <a:schemeClr val="bg1">
                    <a:lumMod val="95000"/>
                    <a:lumOff val="5000"/>
                  </a:schemeClr>
                </a:solidFill>
              </a:rPr>
              <a:t>produzioni</a:t>
            </a:r>
            <a:r>
              <a:rPr dirty="0">
                <a:solidFill>
                  <a:schemeClr val="bg1">
                    <a:lumMod val="95000"/>
                    <a:lumOff val="5000"/>
                  </a:schemeClr>
                </a:solidFill>
              </a:rPr>
              <a:t> di </a:t>
            </a:r>
            <a:r>
              <a:rPr dirty="0" err="1">
                <a:solidFill>
                  <a:schemeClr val="bg1">
                    <a:lumMod val="95000"/>
                    <a:lumOff val="5000"/>
                  </a:schemeClr>
                </a:solidFill>
              </a:rPr>
              <a:t>materiale</a:t>
            </a:r>
            <a:r>
              <a:rPr dirty="0">
                <a:solidFill>
                  <a:schemeClr val="bg1">
                    <a:lumMod val="95000"/>
                    <a:lumOff val="5000"/>
                  </a:schemeClr>
                </a:solidFill>
              </a:rPr>
              <a:t> da </a:t>
            </a:r>
            <a:r>
              <a:rPr dirty="0" err="1">
                <a:solidFill>
                  <a:schemeClr val="bg1">
                    <a:lumMod val="95000"/>
                    <a:lumOff val="5000"/>
                  </a:schemeClr>
                </a:solidFill>
              </a:rPr>
              <a:t>parte</a:t>
            </a:r>
            <a:r>
              <a:rPr dirty="0">
                <a:solidFill>
                  <a:schemeClr val="bg1">
                    <a:lumMod val="95000"/>
                    <a:lumOff val="5000"/>
                  </a:schemeClr>
                </a:solidFill>
              </a:rPr>
              <a:t> </a:t>
            </a:r>
            <a:r>
              <a:rPr dirty="0" err="1">
                <a:solidFill>
                  <a:schemeClr val="bg1">
                    <a:lumMod val="95000"/>
                    <a:lumOff val="5000"/>
                  </a:schemeClr>
                </a:solidFill>
              </a:rPr>
              <a:t>degli</a:t>
            </a:r>
            <a:r>
              <a:rPr dirty="0">
                <a:solidFill>
                  <a:schemeClr val="bg1">
                    <a:lumMod val="95000"/>
                    <a:lumOff val="5000"/>
                  </a:schemeClr>
                </a:solidFill>
              </a:rPr>
              <a:t> </a:t>
            </a:r>
            <a:r>
              <a:rPr dirty="0" err="1">
                <a:solidFill>
                  <a:schemeClr val="bg1">
                    <a:lumMod val="95000"/>
                    <a:lumOff val="5000"/>
                  </a:schemeClr>
                </a:solidFill>
              </a:rPr>
              <a:t>studenti</a:t>
            </a:r>
            <a:r>
              <a:rPr dirty="0">
                <a:solidFill>
                  <a:schemeClr val="bg1">
                    <a:lumMod val="95000"/>
                    <a:lumOff val="5000"/>
                  </a:schemeClr>
                </a:solidFill>
              </a:rPr>
              <a:t> </a:t>
            </a:r>
          </a:p>
          <a:p>
            <a:pPr marL="342900" indent="-342900">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Verifiche</a:t>
            </a:r>
            <a:r>
              <a:rPr dirty="0">
                <a:solidFill>
                  <a:schemeClr val="bg1">
                    <a:lumMod val="95000"/>
                    <a:lumOff val="5000"/>
                  </a:schemeClr>
                </a:solidFill>
              </a:rPr>
              <a:t> per feedback </a:t>
            </a:r>
            <a:r>
              <a:rPr dirty="0" err="1">
                <a:solidFill>
                  <a:schemeClr val="bg1">
                    <a:lumMod val="95000"/>
                    <a:lumOff val="5000"/>
                  </a:schemeClr>
                </a:solidFill>
              </a:rPr>
              <a:t>immediato</a:t>
            </a:r>
            <a:r>
              <a:rPr dirty="0">
                <a:solidFill>
                  <a:schemeClr val="bg1">
                    <a:lumMod val="95000"/>
                    <a:lumOff val="5000"/>
                  </a:schemeClr>
                </a:solidFill>
              </a:rPr>
              <a:t> con la </a:t>
            </a:r>
            <a:r>
              <a:rPr dirty="0" err="1">
                <a:solidFill>
                  <a:schemeClr val="bg1">
                    <a:lumMod val="95000"/>
                    <a:lumOff val="5000"/>
                  </a:schemeClr>
                </a:solidFill>
              </a:rPr>
              <a:t>presentazione</a:t>
            </a:r>
            <a:r>
              <a:rPr dirty="0">
                <a:solidFill>
                  <a:schemeClr val="bg1">
                    <a:lumMod val="95000"/>
                    <a:lumOff val="5000"/>
                  </a:schemeClr>
                </a:solidFill>
              </a:rPr>
              <a:t> di </a:t>
            </a:r>
            <a:r>
              <a:rPr dirty="0" err="1">
                <a:solidFill>
                  <a:schemeClr val="bg1">
                    <a:lumMod val="95000"/>
                    <a:lumOff val="5000"/>
                  </a:schemeClr>
                </a:solidFill>
              </a:rPr>
              <a:t>prodotti</a:t>
            </a:r>
            <a:endParaRPr dirty="0">
              <a:solidFill>
                <a:schemeClr val="bg1">
                  <a:lumMod val="95000"/>
                  <a:lumOff val="5000"/>
                </a:schemeClr>
              </a:solidFill>
            </a:endParaRPr>
          </a:p>
          <a:p>
            <a:pPr marL="342900" indent="-342900">
              <a:buSzPct val="100000"/>
              <a:buAutoNum type="arabicPeriod"/>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2800">
                <a:uFill>
                  <a:solidFill>
                    <a:srgbClr val="000000"/>
                  </a:solidFill>
                </a:uFill>
                <a:latin typeface="Times New Roman"/>
                <a:ea typeface="Times New Roman"/>
                <a:cs typeface="Times New Roman"/>
                <a:sym typeface="Times New Roman"/>
              </a:defRPr>
            </a:pPr>
            <a:r>
              <a:rPr dirty="0" err="1">
                <a:solidFill>
                  <a:schemeClr val="bg1">
                    <a:lumMod val="95000"/>
                    <a:lumOff val="5000"/>
                  </a:schemeClr>
                </a:solidFill>
              </a:rPr>
              <a:t>Verifiche</a:t>
            </a:r>
            <a:r>
              <a:rPr dirty="0">
                <a:solidFill>
                  <a:schemeClr val="bg1">
                    <a:lumMod val="95000"/>
                    <a:lumOff val="5000"/>
                  </a:schemeClr>
                </a:solidFill>
              </a:rPr>
              <a:t> </a:t>
            </a:r>
            <a:r>
              <a:rPr dirty="0" err="1">
                <a:solidFill>
                  <a:schemeClr val="bg1">
                    <a:lumMod val="95000"/>
                    <a:lumOff val="5000"/>
                  </a:schemeClr>
                </a:solidFill>
              </a:rPr>
              <a:t>sommative</a:t>
            </a:r>
            <a:r>
              <a:rPr lang="it-IT" dirty="0">
                <a:solidFill>
                  <a:schemeClr val="bg1">
                    <a:lumMod val="95000"/>
                    <a:lumOff val="5000"/>
                  </a:schemeClr>
                </a:solidFill>
              </a:rPr>
              <a:t> quando si ritiene opportuno</a:t>
            </a:r>
            <a:r>
              <a:rPr dirty="0">
                <a:solidFill>
                  <a:schemeClr val="bg1">
                    <a:lumMod val="95000"/>
                    <a:lumOff val="5000"/>
                  </a:schemeClr>
                </a:solidFill>
              </a:rPr>
              <a:t> </a:t>
            </a:r>
          </a:p>
        </p:txBody>
      </p:sp>
      <p:sp>
        <p:nvSpPr>
          <p:cNvPr id="121" name="CasellaDiTesto 4"/>
          <p:cNvSpPr txBox="1"/>
          <p:nvPr/>
        </p:nvSpPr>
        <p:spPr>
          <a:xfrm>
            <a:off x="290455" y="5658522"/>
            <a:ext cx="10951287" cy="8309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b="1"/>
            </a:lvl1pPr>
          </a:lstStyle>
          <a:p>
            <a:r>
              <a:rPr dirty="0" err="1">
                <a:solidFill>
                  <a:schemeClr val="bg1">
                    <a:lumMod val="95000"/>
                    <a:lumOff val="5000"/>
                  </a:schemeClr>
                </a:solidFill>
              </a:rPr>
              <a:t>Tutto</a:t>
            </a:r>
            <a:r>
              <a:rPr dirty="0">
                <a:solidFill>
                  <a:schemeClr val="bg1">
                    <a:lumMod val="95000"/>
                    <a:lumOff val="5000"/>
                  </a:schemeClr>
                </a:solidFill>
              </a:rPr>
              <a:t> </a:t>
            </a:r>
            <a:r>
              <a:rPr dirty="0" err="1">
                <a:solidFill>
                  <a:schemeClr val="bg1">
                    <a:lumMod val="95000"/>
                    <a:lumOff val="5000"/>
                  </a:schemeClr>
                </a:solidFill>
              </a:rPr>
              <a:t>il</a:t>
            </a:r>
            <a:r>
              <a:rPr dirty="0">
                <a:solidFill>
                  <a:schemeClr val="bg1">
                    <a:lumMod val="95000"/>
                    <a:lumOff val="5000"/>
                  </a:schemeClr>
                </a:solidFill>
              </a:rPr>
              <a:t> </a:t>
            </a:r>
            <a:r>
              <a:rPr dirty="0" err="1">
                <a:solidFill>
                  <a:schemeClr val="bg1">
                    <a:lumMod val="95000"/>
                    <a:lumOff val="5000"/>
                  </a:schemeClr>
                </a:solidFill>
              </a:rPr>
              <a:t>materiale</a:t>
            </a:r>
            <a:r>
              <a:rPr dirty="0">
                <a:solidFill>
                  <a:schemeClr val="bg1">
                    <a:lumMod val="95000"/>
                    <a:lumOff val="5000"/>
                  </a:schemeClr>
                </a:solidFill>
              </a:rPr>
              <a:t> </a:t>
            </a:r>
            <a:r>
              <a:rPr dirty="0" err="1">
                <a:solidFill>
                  <a:schemeClr val="bg1">
                    <a:lumMod val="95000"/>
                    <a:lumOff val="5000"/>
                  </a:schemeClr>
                </a:solidFill>
              </a:rPr>
              <a:t>punti</a:t>
            </a:r>
            <a:r>
              <a:rPr dirty="0">
                <a:solidFill>
                  <a:schemeClr val="bg1">
                    <a:lumMod val="95000"/>
                    <a:lumOff val="5000"/>
                  </a:schemeClr>
                </a:solidFill>
              </a:rPr>
              <a:t> 1/2/3/4 </a:t>
            </a:r>
            <a:r>
              <a:rPr dirty="0" err="1">
                <a:solidFill>
                  <a:schemeClr val="bg1">
                    <a:lumMod val="95000"/>
                    <a:lumOff val="5000"/>
                  </a:schemeClr>
                </a:solidFill>
              </a:rPr>
              <a:t>deve</a:t>
            </a:r>
            <a:r>
              <a:rPr dirty="0">
                <a:solidFill>
                  <a:schemeClr val="bg1">
                    <a:lumMod val="95000"/>
                    <a:lumOff val="5000"/>
                  </a:schemeClr>
                </a:solidFill>
              </a:rPr>
              <a:t> </a:t>
            </a:r>
            <a:r>
              <a:rPr dirty="0" err="1">
                <a:solidFill>
                  <a:schemeClr val="bg1">
                    <a:lumMod val="95000"/>
                    <a:lumOff val="5000"/>
                  </a:schemeClr>
                </a:solidFill>
              </a:rPr>
              <a:t>essere</a:t>
            </a:r>
            <a:r>
              <a:rPr dirty="0">
                <a:solidFill>
                  <a:schemeClr val="bg1">
                    <a:lumMod val="95000"/>
                    <a:lumOff val="5000"/>
                  </a:schemeClr>
                </a:solidFill>
              </a:rPr>
              <a:t> </a:t>
            </a:r>
            <a:r>
              <a:rPr dirty="0" err="1">
                <a:solidFill>
                  <a:schemeClr val="bg1">
                    <a:lumMod val="95000"/>
                    <a:lumOff val="5000"/>
                  </a:schemeClr>
                </a:solidFill>
              </a:rPr>
              <a:t>caricato</a:t>
            </a:r>
            <a:r>
              <a:rPr dirty="0">
                <a:solidFill>
                  <a:schemeClr val="bg1">
                    <a:lumMod val="95000"/>
                    <a:lumOff val="5000"/>
                  </a:schemeClr>
                </a:solidFill>
              </a:rPr>
              <a:t> </a:t>
            </a:r>
            <a:r>
              <a:rPr dirty="0" err="1">
                <a:solidFill>
                  <a:schemeClr val="bg1">
                    <a:lumMod val="95000"/>
                    <a:lumOff val="5000"/>
                  </a:schemeClr>
                </a:solidFill>
              </a:rPr>
              <a:t>preventivamente</a:t>
            </a:r>
            <a:r>
              <a:rPr dirty="0">
                <a:solidFill>
                  <a:schemeClr val="bg1">
                    <a:lumMod val="95000"/>
                    <a:lumOff val="5000"/>
                  </a:schemeClr>
                </a:solidFill>
              </a:rPr>
              <a:t> in </a:t>
            </a:r>
            <a:r>
              <a:rPr dirty="0" err="1">
                <a:solidFill>
                  <a:schemeClr val="bg1">
                    <a:lumMod val="95000"/>
                    <a:lumOff val="5000"/>
                  </a:schemeClr>
                </a:solidFill>
              </a:rPr>
              <a:t>piattaforma</a:t>
            </a:r>
            <a:r>
              <a:rPr dirty="0">
                <a:solidFill>
                  <a:schemeClr val="bg1">
                    <a:lumMod val="95000"/>
                    <a:lumOff val="5000"/>
                  </a:schemeClr>
                </a:solidFill>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a 5">
            <a:extLst>
              <a:ext uri="{FF2B5EF4-FFF2-40B4-BE49-F238E27FC236}">
                <a16:creationId xmlns:a16="http://schemas.microsoft.com/office/drawing/2014/main" id="{EACBD4A2-4B32-47D5-9ECD-EAB5C7206054}"/>
              </a:ext>
            </a:extLst>
          </p:cNvPr>
          <p:cNvGraphicFramePr/>
          <p:nvPr>
            <p:extLst>
              <p:ext uri="{D42A27DB-BD31-4B8C-83A1-F6EECF244321}">
                <p14:modId xmlns:p14="http://schemas.microsoft.com/office/powerpoint/2010/main" val="1861212417"/>
              </p:ext>
            </p:extLst>
          </p:nvPr>
        </p:nvGraphicFramePr>
        <p:xfrm>
          <a:off x="517237" y="1103673"/>
          <a:ext cx="1115752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asellaDiTesto 1">
            <a:extLst>
              <a:ext uri="{FF2B5EF4-FFF2-40B4-BE49-F238E27FC236}">
                <a16:creationId xmlns:a16="http://schemas.microsoft.com/office/drawing/2014/main" id="{5E34D7BB-6D23-41CC-9052-557C8C81ED7E}"/>
              </a:ext>
            </a:extLst>
          </p:cNvPr>
          <p:cNvSpPr txBox="1"/>
          <p:nvPr/>
        </p:nvSpPr>
        <p:spPr>
          <a:xfrm>
            <a:off x="689317" y="146067"/>
            <a:ext cx="10985446" cy="830997"/>
          </a:xfrm>
          <a:prstGeom prst="rect">
            <a:avLst/>
          </a:prstGeom>
          <a:noFill/>
        </p:spPr>
        <p:txBody>
          <a:bodyPr wrap="square" rtlCol="0">
            <a:spAutoFit/>
          </a:bodyPr>
          <a:lstStyle/>
          <a:p>
            <a:pPr algn="ctr"/>
            <a:r>
              <a:rPr lang="it-IT" sz="4800" dirty="0">
                <a:solidFill>
                  <a:schemeClr val="accent1">
                    <a:lumMod val="75000"/>
                  </a:schemeClr>
                </a:solidFill>
                <a:latin typeface="Arial Rounded MT Bold" panose="020F0704030504030204" pitchFamily="34" charset="0"/>
              </a:rPr>
              <a:t>COME</a:t>
            </a:r>
            <a:r>
              <a:rPr lang="it-IT" sz="4800" dirty="0">
                <a:latin typeface="Arial Rounded MT Bold" panose="020F0704030504030204" pitchFamily="34" charset="0"/>
              </a:rPr>
              <a:t> </a:t>
            </a:r>
            <a:r>
              <a:rPr lang="it-IT" sz="4800" dirty="0">
                <a:solidFill>
                  <a:schemeClr val="accent1">
                    <a:lumMod val="75000"/>
                  </a:schemeClr>
                </a:solidFill>
                <a:latin typeface="Arial Rounded MT Bold" panose="020F0704030504030204" pitchFamily="34" charset="0"/>
              </a:rPr>
              <a:t>PROCEDERE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Diagramma 24">
            <a:extLst>
              <a:ext uri="{FF2B5EF4-FFF2-40B4-BE49-F238E27FC236}">
                <a16:creationId xmlns:a16="http://schemas.microsoft.com/office/drawing/2014/main" id="{9C91AF88-3043-416E-A32D-30F0EE900C8E}"/>
              </a:ext>
            </a:extLst>
          </p:cNvPr>
          <p:cNvGraphicFramePr/>
          <p:nvPr>
            <p:extLst>
              <p:ext uri="{D42A27DB-BD31-4B8C-83A1-F6EECF244321}">
                <p14:modId xmlns:p14="http://schemas.microsoft.com/office/powerpoint/2010/main" val="2526146809"/>
              </p:ext>
            </p:extLst>
          </p:nvPr>
        </p:nvGraphicFramePr>
        <p:xfrm>
          <a:off x="190546" y="576775"/>
          <a:ext cx="11742835" cy="5922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Rettangolo 3"/>
          <p:cNvSpPr txBox="1"/>
          <p:nvPr/>
        </p:nvSpPr>
        <p:spPr>
          <a:xfrm>
            <a:off x="222325" y="688490"/>
            <a:ext cx="11166438" cy="58169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b="1">
                <a:uFill>
                  <a:solidFill>
                    <a:srgbClr val="000000"/>
                  </a:solidFill>
                </a:uFill>
                <a:latin typeface="Times New Roman"/>
                <a:ea typeface="Times New Roman"/>
                <a:cs typeface="Times New Roman"/>
                <a:sym typeface="Times New Roman"/>
              </a:defRPr>
            </a:pPr>
            <a:endParaRPr lang="it-IT" dirty="0">
              <a:solidFill>
                <a:schemeClr val="bg1">
                  <a:lumMod val="95000"/>
                  <a:lumOff val="5000"/>
                </a:schemeClr>
              </a:solidFill>
            </a:endParaRP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b="1">
                <a:uFill>
                  <a:solidFill>
                    <a:srgbClr val="000000"/>
                  </a:solidFill>
                </a:uFill>
                <a:latin typeface="Times New Roman"/>
                <a:ea typeface="Times New Roman"/>
                <a:cs typeface="Times New Roman"/>
                <a:sym typeface="Times New Roman"/>
              </a:defRPr>
            </a:pPr>
            <a:endParaRPr lang="it-IT" dirty="0">
              <a:solidFill>
                <a:schemeClr val="bg1">
                  <a:lumMod val="95000"/>
                  <a:lumOff val="5000"/>
                </a:schemeClr>
              </a:solidFill>
            </a:endParaRPr>
          </a:p>
          <a:p>
            <a:pPr>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b="1">
                <a:uFill>
                  <a:solidFill>
                    <a:srgbClr val="000000"/>
                  </a:solidFill>
                </a:uFill>
                <a:latin typeface="Times New Roman"/>
                <a:ea typeface="Times New Roman"/>
                <a:cs typeface="Times New Roman"/>
                <a:sym typeface="Times New Roman"/>
              </a:defRPr>
            </a:pPr>
            <a:r>
              <a:rPr sz="2400" dirty="0" err="1">
                <a:solidFill>
                  <a:schemeClr val="bg1">
                    <a:lumMod val="95000"/>
                    <a:lumOff val="5000"/>
                  </a:schemeClr>
                </a:solidFill>
              </a:rPr>
              <a:t>Indicazioni</a:t>
            </a:r>
            <a:r>
              <a:rPr sz="2400" dirty="0">
                <a:solidFill>
                  <a:schemeClr val="bg1">
                    <a:lumMod val="95000"/>
                    <a:lumOff val="5000"/>
                  </a:schemeClr>
                </a:solidFill>
              </a:rPr>
              <a:t> per </a:t>
            </a:r>
            <a:r>
              <a:rPr sz="2400" dirty="0" err="1">
                <a:solidFill>
                  <a:schemeClr val="bg1">
                    <a:lumMod val="95000"/>
                    <a:lumOff val="5000"/>
                  </a:schemeClr>
                </a:solidFill>
              </a:rPr>
              <a:t>i</a:t>
            </a:r>
            <a:r>
              <a:rPr sz="2400" dirty="0">
                <a:solidFill>
                  <a:schemeClr val="bg1">
                    <a:lumMod val="95000"/>
                    <a:lumOff val="5000"/>
                  </a:schemeClr>
                </a:solidFill>
              </a:rPr>
              <a:t> </a:t>
            </a:r>
            <a:r>
              <a:rPr sz="2400" dirty="0" err="1">
                <a:solidFill>
                  <a:schemeClr val="bg1">
                    <a:lumMod val="95000"/>
                    <a:lumOff val="5000"/>
                  </a:schemeClr>
                </a:solidFill>
              </a:rPr>
              <a:t>docenti</a:t>
            </a:r>
            <a:r>
              <a:rPr sz="2400" dirty="0">
                <a:solidFill>
                  <a:schemeClr val="bg1">
                    <a:lumMod val="95000"/>
                    <a:lumOff val="5000"/>
                  </a:schemeClr>
                </a:solidFill>
              </a:rPr>
              <a:t> : </a:t>
            </a:r>
            <a:endParaRPr sz="2400" dirty="0">
              <a:solidFill>
                <a:schemeClr val="bg1">
                  <a:lumMod val="95000"/>
                  <a:lumOff val="5000"/>
                </a:schemeClr>
              </a:solidFill>
              <a:latin typeface="Helvetica Neue"/>
              <a:ea typeface="Helvetica Neue"/>
              <a:cs typeface="Helvetica Neue"/>
              <a:sym typeface="Helvetica Neue"/>
            </a:endParaRPr>
          </a:p>
          <a:p>
            <a:pPr>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endParaRPr sz="2400" dirty="0">
              <a:solidFill>
                <a:schemeClr val="bg1">
                  <a:lumMod val="95000"/>
                  <a:lumOff val="5000"/>
                </a:schemeClr>
              </a:solidFill>
              <a:latin typeface="Helvetica Neue"/>
              <a:ea typeface="Helvetica Neue"/>
              <a:cs typeface="Helvetica Neue"/>
              <a:sym typeface="Helvetica Neue"/>
            </a:endParaRPr>
          </a:p>
          <a:p>
            <a:pPr>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sz="2000" dirty="0" err="1">
                <a:solidFill>
                  <a:schemeClr val="bg1">
                    <a:lumMod val="95000"/>
                    <a:lumOff val="5000"/>
                  </a:schemeClr>
                </a:solidFill>
              </a:rPr>
              <a:t>Controllare</a:t>
            </a:r>
            <a:r>
              <a:rPr sz="2000" dirty="0">
                <a:solidFill>
                  <a:schemeClr val="bg1">
                    <a:lumMod val="95000"/>
                    <a:lumOff val="5000"/>
                  </a:schemeClr>
                </a:solidFill>
              </a:rPr>
              <a:t> </a:t>
            </a:r>
            <a:r>
              <a:rPr sz="2000" dirty="0" err="1">
                <a:solidFill>
                  <a:schemeClr val="bg1">
                    <a:lumMod val="95000"/>
                    <a:lumOff val="5000"/>
                  </a:schemeClr>
                </a:solidFill>
              </a:rPr>
              <a:t>gli</a:t>
            </a:r>
            <a:r>
              <a:rPr sz="2000" dirty="0">
                <a:solidFill>
                  <a:schemeClr val="bg1">
                    <a:lumMod val="95000"/>
                    <a:lumOff val="5000"/>
                  </a:schemeClr>
                </a:solidFill>
              </a:rPr>
              <a:t> </a:t>
            </a:r>
            <a:r>
              <a:rPr sz="2000" dirty="0" err="1">
                <a:solidFill>
                  <a:schemeClr val="bg1">
                    <a:lumMod val="95000"/>
                    <a:lumOff val="5000"/>
                  </a:schemeClr>
                </a:solidFill>
              </a:rPr>
              <a:t>accessi</a:t>
            </a:r>
            <a:r>
              <a:rPr sz="2000" dirty="0">
                <a:solidFill>
                  <a:schemeClr val="bg1">
                    <a:lumMod val="95000"/>
                    <a:lumOff val="5000"/>
                  </a:schemeClr>
                </a:solidFill>
              </a:rPr>
              <a:t> e le </a:t>
            </a:r>
            <a:r>
              <a:rPr sz="2000" dirty="0" err="1">
                <a:solidFill>
                  <a:schemeClr val="bg1">
                    <a:lumMod val="95000"/>
                    <a:lumOff val="5000"/>
                  </a:schemeClr>
                </a:solidFill>
              </a:rPr>
              <a:t>azioni</a:t>
            </a:r>
            <a:r>
              <a:rPr sz="2000" dirty="0">
                <a:solidFill>
                  <a:schemeClr val="bg1">
                    <a:lumMod val="95000"/>
                    <a:lumOff val="5000"/>
                  </a:schemeClr>
                </a:solidFill>
              </a:rPr>
              <a:t> </a:t>
            </a:r>
            <a:r>
              <a:rPr sz="2000" dirty="0" err="1">
                <a:solidFill>
                  <a:schemeClr val="bg1">
                    <a:lumMod val="95000"/>
                    <a:lumOff val="5000"/>
                  </a:schemeClr>
                </a:solidFill>
              </a:rPr>
              <a:t>degli</a:t>
            </a:r>
            <a:r>
              <a:rPr sz="2000" dirty="0">
                <a:solidFill>
                  <a:schemeClr val="bg1">
                    <a:lumMod val="95000"/>
                    <a:lumOff val="5000"/>
                  </a:schemeClr>
                </a:solidFill>
              </a:rPr>
              <a:t> </a:t>
            </a:r>
            <a:r>
              <a:rPr sz="2000" dirty="0" err="1">
                <a:solidFill>
                  <a:schemeClr val="bg1">
                    <a:lumMod val="95000"/>
                    <a:lumOff val="5000"/>
                  </a:schemeClr>
                </a:solidFill>
              </a:rPr>
              <a:t>studenti</a:t>
            </a:r>
            <a:endParaRPr sz="2000" dirty="0">
              <a:solidFill>
                <a:schemeClr val="bg1">
                  <a:lumMod val="95000"/>
                  <a:lumOff val="5000"/>
                </a:schemeClr>
              </a:solidFill>
              <a:latin typeface="Helvetica Neue"/>
              <a:ea typeface="Helvetica Neue"/>
              <a:cs typeface="Helvetica Neue"/>
              <a:sym typeface="Helvetica Neue"/>
            </a:endParaRPr>
          </a:p>
          <a:p>
            <a:pPr>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sz="2000" dirty="0">
                <a:solidFill>
                  <a:schemeClr val="bg1">
                    <a:lumMod val="95000"/>
                    <a:lumOff val="5000"/>
                  </a:schemeClr>
                </a:solidFill>
              </a:rPr>
              <a:t> </a:t>
            </a:r>
            <a:endParaRPr sz="2000" dirty="0">
              <a:solidFill>
                <a:schemeClr val="bg1">
                  <a:lumMod val="95000"/>
                  <a:lumOff val="5000"/>
                </a:schemeClr>
              </a:solidFill>
              <a:latin typeface="Helvetica Neue"/>
              <a:ea typeface="Helvetica Neue"/>
              <a:cs typeface="Helvetica Neue"/>
              <a:sym typeface="Helvetica Neue"/>
            </a:endParaRPr>
          </a:p>
          <a:p>
            <a:pPr>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sz="2000" dirty="0">
                <a:solidFill>
                  <a:schemeClr val="bg1">
                    <a:lumMod val="95000"/>
                    <a:lumOff val="5000"/>
                  </a:schemeClr>
                </a:solidFill>
              </a:rPr>
              <a:t>Il </a:t>
            </a:r>
            <a:r>
              <a:rPr sz="2000" dirty="0" err="1">
                <a:solidFill>
                  <a:schemeClr val="bg1">
                    <a:lumMod val="95000"/>
                    <a:lumOff val="5000"/>
                  </a:schemeClr>
                </a:solidFill>
              </a:rPr>
              <a:t>docente</a:t>
            </a:r>
            <a:r>
              <a:rPr sz="2000" dirty="0">
                <a:solidFill>
                  <a:schemeClr val="bg1">
                    <a:lumMod val="95000"/>
                    <a:lumOff val="5000"/>
                  </a:schemeClr>
                </a:solidFill>
              </a:rPr>
              <a:t> </a:t>
            </a:r>
            <a:r>
              <a:rPr sz="2000" dirty="0" err="1">
                <a:solidFill>
                  <a:schemeClr val="bg1">
                    <a:lumMod val="95000"/>
                    <a:lumOff val="5000"/>
                  </a:schemeClr>
                </a:solidFill>
              </a:rPr>
              <a:t>che</a:t>
            </a:r>
            <a:r>
              <a:rPr sz="2000" dirty="0">
                <a:solidFill>
                  <a:schemeClr val="bg1">
                    <a:lumMod val="95000"/>
                    <a:lumOff val="5000"/>
                  </a:schemeClr>
                </a:solidFill>
              </a:rPr>
              <a:t> decide di </a:t>
            </a:r>
            <a:r>
              <a:rPr sz="2000" dirty="0" err="1">
                <a:solidFill>
                  <a:schemeClr val="bg1">
                    <a:lumMod val="95000"/>
                    <a:lumOff val="5000"/>
                  </a:schemeClr>
                </a:solidFill>
              </a:rPr>
              <a:t>utilizzare</a:t>
            </a:r>
            <a:r>
              <a:rPr sz="2000" dirty="0">
                <a:solidFill>
                  <a:schemeClr val="bg1">
                    <a:lumMod val="95000"/>
                    <a:lumOff val="5000"/>
                  </a:schemeClr>
                </a:solidFill>
              </a:rPr>
              <a:t> </a:t>
            </a:r>
            <a:r>
              <a:rPr sz="2000" dirty="0" err="1">
                <a:solidFill>
                  <a:schemeClr val="bg1">
                    <a:lumMod val="95000"/>
                    <a:lumOff val="5000"/>
                  </a:schemeClr>
                </a:solidFill>
              </a:rPr>
              <a:t>questa</a:t>
            </a:r>
            <a:r>
              <a:rPr sz="2000" dirty="0">
                <a:solidFill>
                  <a:schemeClr val="bg1">
                    <a:lumMod val="95000"/>
                    <a:lumOff val="5000"/>
                  </a:schemeClr>
                </a:solidFill>
              </a:rPr>
              <a:t> </a:t>
            </a:r>
            <a:r>
              <a:rPr sz="2000" dirty="0" err="1">
                <a:solidFill>
                  <a:schemeClr val="bg1">
                    <a:lumMod val="95000"/>
                    <a:lumOff val="5000"/>
                  </a:schemeClr>
                </a:solidFill>
              </a:rPr>
              <a:t>modalità</a:t>
            </a:r>
            <a:r>
              <a:rPr sz="2000" dirty="0">
                <a:solidFill>
                  <a:schemeClr val="bg1">
                    <a:lumMod val="95000"/>
                    <a:lumOff val="5000"/>
                  </a:schemeClr>
                </a:solidFill>
              </a:rPr>
              <a:t> di </a:t>
            </a:r>
            <a:r>
              <a:rPr sz="2000" dirty="0" err="1">
                <a:solidFill>
                  <a:schemeClr val="bg1">
                    <a:lumMod val="95000"/>
                    <a:lumOff val="5000"/>
                  </a:schemeClr>
                </a:solidFill>
              </a:rPr>
              <a:t>lavoro</a:t>
            </a:r>
            <a:r>
              <a:rPr sz="2000" dirty="0">
                <a:solidFill>
                  <a:schemeClr val="bg1">
                    <a:lumMod val="95000"/>
                    <a:lumOff val="5000"/>
                  </a:schemeClr>
                </a:solidFill>
              </a:rPr>
              <a:t> </a:t>
            </a:r>
            <a:r>
              <a:rPr sz="2000" dirty="0" err="1">
                <a:solidFill>
                  <a:schemeClr val="bg1">
                    <a:lumMod val="95000"/>
                    <a:lumOff val="5000"/>
                  </a:schemeClr>
                </a:solidFill>
              </a:rPr>
              <a:t>inserisce</a:t>
            </a:r>
            <a:r>
              <a:rPr sz="2000" dirty="0">
                <a:solidFill>
                  <a:schemeClr val="bg1">
                    <a:lumMod val="95000"/>
                    <a:lumOff val="5000"/>
                  </a:schemeClr>
                </a:solidFill>
              </a:rPr>
              <a:t> </a:t>
            </a:r>
            <a:r>
              <a:rPr sz="2000" dirty="0" err="1">
                <a:solidFill>
                  <a:schemeClr val="bg1">
                    <a:lumMod val="95000"/>
                    <a:lumOff val="5000"/>
                  </a:schemeClr>
                </a:solidFill>
              </a:rPr>
              <a:t>sulla</a:t>
            </a:r>
            <a:r>
              <a:rPr sz="2000" dirty="0">
                <a:solidFill>
                  <a:schemeClr val="bg1">
                    <a:lumMod val="95000"/>
                    <a:lumOff val="5000"/>
                  </a:schemeClr>
                </a:solidFill>
              </a:rPr>
              <a:t> </a:t>
            </a:r>
            <a:r>
              <a:rPr sz="2000" dirty="0" err="1">
                <a:solidFill>
                  <a:schemeClr val="bg1">
                    <a:lumMod val="95000"/>
                    <a:lumOff val="5000"/>
                  </a:schemeClr>
                </a:solidFill>
              </a:rPr>
              <a:t>piattaforma</a:t>
            </a:r>
            <a:r>
              <a:rPr sz="2000" dirty="0">
                <a:solidFill>
                  <a:schemeClr val="bg1">
                    <a:lumMod val="95000"/>
                    <a:lumOff val="5000"/>
                  </a:schemeClr>
                </a:solidFill>
              </a:rPr>
              <a:t> </a:t>
            </a:r>
            <a:r>
              <a:rPr sz="2000" dirty="0" err="1">
                <a:solidFill>
                  <a:schemeClr val="bg1">
                    <a:lumMod val="95000"/>
                    <a:lumOff val="5000"/>
                  </a:schemeClr>
                </a:solidFill>
              </a:rPr>
              <a:t>i</a:t>
            </a:r>
            <a:r>
              <a:rPr sz="2000" dirty="0">
                <a:solidFill>
                  <a:schemeClr val="bg1">
                    <a:lumMod val="95000"/>
                    <a:lumOff val="5000"/>
                  </a:schemeClr>
                </a:solidFill>
              </a:rPr>
              <a:t> </a:t>
            </a:r>
            <a:r>
              <a:rPr sz="2000" dirty="0" err="1">
                <a:solidFill>
                  <a:schemeClr val="bg1">
                    <a:lumMod val="95000"/>
                    <a:lumOff val="5000"/>
                  </a:schemeClr>
                </a:solidFill>
              </a:rPr>
              <a:t>materiali</a:t>
            </a:r>
            <a:r>
              <a:rPr sz="2000" dirty="0">
                <a:solidFill>
                  <a:schemeClr val="bg1">
                    <a:lumMod val="95000"/>
                    <a:lumOff val="5000"/>
                  </a:schemeClr>
                </a:solidFill>
              </a:rPr>
              <a:t> ed </a:t>
            </a:r>
            <a:r>
              <a:rPr sz="2000" dirty="0" err="1">
                <a:solidFill>
                  <a:schemeClr val="bg1">
                    <a:lumMod val="95000"/>
                    <a:lumOff val="5000"/>
                  </a:schemeClr>
                </a:solidFill>
              </a:rPr>
              <a:t>informa</a:t>
            </a:r>
            <a:r>
              <a:rPr sz="2000" dirty="0">
                <a:solidFill>
                  <a:schemeClr val="bg1">
                    <a:lumMod val="95000"/>
                    <a:lumOff val="5000"/>
                  </a:schemeClr>
                </a:solidFill>
              </a:rPr>
              <a:t> </a:t>
            </a:r>
            <a:r>
              <a:rPr sz="2000" dirty="0" err="1">
                <a:solidFill>
                  <a:schemeClr val="bg1">
                    <a:lumMod val="95000"/>
                    <a:lumOff val="5000"/>
                  </a:schemeClr>
                </a:solidFill>
              </a:rPr>
              <a:t>gli</a:t>
            </a:r>
            <a:r>
              <a:rPr sz="2000" dirty="0">
                <a:solidFill>
                  <a:schemeClr val="bg1">
                    <a:lumMod val="95000"/>
                    <a:lumOff val="5000"/>
                  </a:schemeClr>
                </a:solidFill>
              </a:rPr>
              <a:t> </a:t>
            </a:r>
            <a:r>
              <a:rPr sz="2000" dirty="0" err="1">
                <a:solidFill>
                  <a:schemeClr val="bg1">
                    <a:lumMod val="95000"/>
                    <a:lumOff val="5000"/>
                  </a:schemeClr>
                </a:solidFill>
              </a:rPr>
              <a:t>studenti</a:t>
            </a:r>
            <a:r>
              <a:rPr sz="2000" dirty="0">
                <a:solidFill>
                  <a:schemeClr val="bg1">
                    <a:lumMod val="95000"/>
                    <a:lumOff val="5000"/>
                  </a:schemeClr>
                </a:solidFill>
              </a:rPr>
              <a:t> </a:t>
            </a:r>
            <a:r>
              <a:rPr sz="2000" dirty="0" err="1">
                <a:solidFill>
                  <a:schemeClr val="bg1">
                    <a:lumMod val="95000"/>
                    <a:lumOff val="5000"/>
                  </a:schemeClr>
                </a:solidFill>
              </a:rPr>
              <a:t>dell’inserimento</a:t>
            </a:r>
            <a:r>
              <a:rPr sz="2000" dirty="0">
                <a:solidFill>
                  <a:schemeClr val="bg1">
                    <a:lumMod val="95000"/>
                    <a:lumOff val="5000"/>
                  </a:schemeClr>
                </a:solidFill>
              </a:rPr>
              <a:t> </a:t>
            </a:r>
            <a:r>
              <a:rPr sz="2000" dirty="0" err="1">
                <a:solidFill>
                  <a:schemeClr val="bg1">
                    <a:lumMod val="95000"/>
                    <a:lumOff val="5000"/>
                  </a:schemeClr>
                </a:solidFill>
              </a:rPr>
              <a:t>tramite</a:t>
            </a:r>
            <a:r>
              <a:rPr sz="2000" dirty="0">
                <a:solidFill>
                  <a:schemeClr val="bg1">
                    <a:lumMod val="95000"/>
                    <a:lumOff val="5000"/>
                  </a:schemeClr>
                </a:solidFill>
              </a:rPr>
              <a:t> </a:t>
            </a:r>
            <a:r>
              <a:rPr lang="it-IT" sz="2000" dirty="0">
                <a:solidFill>
                  <a:schemeClr val="bg1">
                    <a:lumMod val="95000"/>
                    <a:lumOff val="5000"/>
                  </a:schemeClr>
                </a:solidFill>
              </a:rPr>
              <a:t>il </a:t>
            </a:r>
            <a:r>
              <a:rPr sz="2000" dirty="0" err="1">
                <a:solidFill>
                  <a:schemeClr val="bg1">
                    <a:lumMod val="95000"/>
                    <a:lumOff val="5000"/>
                  </a:schemeClr>
                </a:solidFill>
              </a:rPr>
              <a:t>registro</a:t>
            </a:r>
            <a:r>
              <a:rPr sz="2000" dirty="0">
                <a:solidFill>
                  <a:schemeClr val="bg1">
                    <a:lumMod val="95000"/>
                    <a:lumOff val="5000"/>
                  </a:schemeClr>
                </a:solidFill>
              </a:rPr>
              <a:t> </a:t>
            </a:r>
            <a:r>
              <a:rPr sz="2000" dirty="0" err="1">
                <a:solidFill>
                  <a:schemeClr val="bg1">
                    <a:lumMod val="95000"/>
                    <a:lumOff val="5000"/>
                  </a:schemeClr>
                </a:solidFill>
              </a:rPr>
              <a:t>elettronico</a:t>
            </a:r>
            <a:r>
              <a:rPr sz="2000" dirty="0">
                <a:solidFill>
                  <a:schemeClr val="bg1">
                    <a:lumMod val="95000"/>
                    <a:lumOff val="5000"/>
                  </a:schemeClr>
                </a:solidFill>
              </a:rPr>
              <a:t>, </a:t>
            </a:r>
            <a:r>
              <a:rPr sz="2000" dirty="0" err="1">
                <a:solidFill>
                  <a:schemeClr val="bg1">
                    <a:lumMod val="95000"/>
                    <a:lumOff val="5000"/>
                  </a:schemeClr>
                </a:solidFill>
              </a:rPr>
              <a:t>entro</a:t>
            </a:r>
            <a:r>
              <a:rPr sz="2000" dirty="0">
                <a:solidFill>
                  <a:schemeClr val="bg1">
                    <a:lumMod val="95000"/>
                    <a:lumOff val="5000"/>
                  </a:schemeClr>
                </a:solidFill>
              </a:rPr>
              <a:t> le 18:00 del </a:t>
            </a:r>
            <a:r>
              <a:rPr sz="2000" dirty="0" err="1">
                <a:solidFill>
                  <a:schemeClr val="bg1">
                    <a:lumMod val="95000"/>
                    <a:lumOff val="5000"/>
                  </a:schemeClr>
                </a:solidFill>
              </a:rPr>
              <a:t>giorno</a:t>
            </a:r>
            <a:r>
              <a:rPr sz="2000" dirty="0">
                <a:solidFill>
                  <a:schemeClr val="bg1">
                    <a:lumMod val="95000"/>
                    <a:lumOff val="5000"/>
                  </a:schemeClr>
                </a:solidFill>
              </a:rPr>
              <a:t> prima per </a:t>
            </a:r>
            <a:r>
              <a:rPr sz="2000" dirty="0" err="1">
                <a:solidFill>
                  <a:schemeClr val="bg1">
                    <a:lumMod val="95000"/>
                    <a:lumOff val="5000"/>
                  </a:schemeClr>
                </a:solidFill>
              </a:rPr>
              <a:t>consentire</a:t>
            </a:r>
            <a:r>
              <a:rPr sz="2000" dirty="0">
                <a:solidFill>
                  <a:schemeClr val="bg1">
                    <a:lumMod val="95000"/>
                    <a:lumOff val="5000"/>
                  </a:schemeClr>
                </a:solidFill>
              </a:rPr>
              <a:t> </a:t>
            </a:r>
            <a:r>
              <a:rPr sz="2000" dirty="0" err="1">
                <a:solidFill>
                  <a:schemeClr val="bg1">
                    <a:lumMod val="95000"/>
                    <a:lumOff val="5000"/>
                  </a:schemeClr>
                </a:solidFill>
              </a:rPr>
              <a:t>agli</a:t>
            </a:r>
            <a:r>
              <a:rPr sz="2000" dirty="0">
                <a:solidFill>
                  <a:schemeClr val="bg1">
                    <a:lumMod val="95000"/>
                    <a:lumOff val="5000"/>
                  </a:schemeClr>
                </a:solidFill>
              </a:rPr>
              <a:t> </a:t>
            </a:r>
            <a:r>
              <a:rPr sz="2000" dirty="0" err="1">
                <a:solidFill>
                  <a:schemeClr val="bg1">
                    <a:lumMod val="95000"/>
                    <a:lumOff val="5000"/>
                  </a:schemeClr>
                </a:solidFill>
              </a:rPr>
              <a:t>alunni</a:t>
            </a:r>
            <a:r>
              <a:rPr sz="2000" dirty="0">
                <a:solidFill>
                  <a:schemeClr val="bg1">
                    <a:lumMod val="95000"/>
                    <a:lumOff val="5000"/>
                  </a:schemeClr>
                </a:solidFill>
              </a:rPr>
              <a:t> di </a:t>
            </a:r>
            <a:r>
              <a:rPr sz="2000" dirty="0" err="1">
                <a:solidFill>
                  <a:schemeClr val="bg1">
                    <a:lumMod val="95000"/>
                    <a:lumOff val="5000"/>
                  </a:schemeClr>
                </a:solidFill>
              </a:rPr>
              <a:t>prenderne</a:t>
            </a:r>
            <a:r>
              <a:rPr sz="2000" dirty="0">
                <a:solidFill>
                  <a:schemeClr val="bg1">
                    <a:lumMod val="95000"/>
                    <a:lumOff val="5000"/>
                  </a:schemeClr>
                </a:solidFill>
              </a:rPr>
              <a:t> </a:t>
            </a:r>
            <a:r>
              <a:rPr sz="2000" dirty="0" err="1">
                <a:solidFill>
                  <a:schemeClr val="bg1">
                    <a:lumMod val="95000"/>
                    <a:lumOff val="5000"/>
                  </a:schemeClr>
                </a:solidFill>
              </a:rPr>
              <a:t>visione</a:t>
            </a:r>
            <a:r>
              <a:rPr sz="2000" dirty="0">
                <a:solidFill>
                  <a:schemeClr val="bg1">
                    <a:lumMod val="95000"/>
                    <a:lumOff val="5000"/>
                  </a:schemeClr>
                </a:solidFill>
              </a:rPr>
              <a:t>. </a:t>
            </a:r>
            <a:endParaRPr sz="2000" dirty="0">
              <a:solidFill>
                <a:schemeClr val="bg1">
                  <a:lumMod val="95000"/>
                  <a:lumOff val="5000"/>
                </a:schemeClr>
              </a:solidFill>
              <a:latin typeface="Helvetica Neue"/>
              <a:ea typeface="Helvetica Neue"/>
              <a:cs typeface="Helvetica Neue"/>
              <a:sym typeface="Helvetica Neue"/>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sz="2000" dirty="0">
                <a:solidFill>
                  <a:schemeClr val="bg1">
                    <a:lumMod val="95000"/>
                    <a:lumOff val="5000"/>
                  </a:schemeClr>
                </a:solidFill>
              </a:rPr>
              <a:t> </a:t>
            </a:r>
            <a:endParaRPr sz="2000" dirty="0">
              <a:solidFill>
                <a:schemeClr val="bg1">
                  <a:lumMod val="95000"/>
                  <a:lumOff val="5000"/>
                </a:schemeClr>
              </a:solidFill>
              <a:latin typeface="Helvetica Neue"/>
              <a:ea typeface="Helvetica Neue"/>
              <a:cs typeface="Helvetica Neue"/>
              <a:sym typeface="Helvetica Neue"/>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sz="2000" dirty="0">
                <a:solidFill>
                  <a:schemeClr val="bg1">
                    <a:lumMod val="95000"/>
                    <a:lumOff val="5000"/>
                  </a:schemeClr>
                </a:solidFill>
              </a:rPr>
              <a:t>Un </a:t>
            </a:r>
            <a:r>
              <a:rPr sz="2000" dirty="0" err="1">
                <a:solidFill>
                  <a:schemeClr val="bg1">
                    <a:lumMod val="95000"/>
                    <a:lumOff val="5000"/>
                  </a:schemeClr>
                </a:solidFill>
              </a:rPr>
              <a:t>eventuale</a:t>
            </a:r>
            <a:r>
              <a:rPr sz="2000" dirty="0">
                <a:solidFill>
                  <a:schemeClr val="bg1">
                    <a:lumMod val="95000"/>
                    <a:lumOff val="5000"/>
                  </a:schemeClr>
                </a:solidFill>
              </a:rPr>
              <a:t> </a:t>
            </a:r>
            <a:r>
              <a:rPr sz="2000" dirty="0" err="1">
                <a:solidFill>
                  <a:schemeClr val="bg1">
                    <a:lumMod val="95000"/>
                    <a:lumOff val="5000"/>
                  </a:schemeClr>
                </a:solidFill>
              </a:rPr>
              <a:t>collegamento</a:t>
            </a:r>
            <a:r>
              <a:rPr sz="2000" dirty="0">
                <a:solidFill>
                  <a:schemeClr val="bg1">
                    <a:lumMod val="95000"/>
                    <a:lumOff val="5000"/>
                  </a:schemeClr>
                </a:solidFill>
              </a:rPr>
              <a:t> online con le </a:t>
            </a:r>
            <a:r>
              <a:rPr sz="2000" dirty="0" err="1">
                <a:solidFill>
                  <a:schemeClr val="bg1">
                    <a:lumMod val="95000"/>
                    <a:lumOff val="5000"/>
                  </a:schemeClr>
                </a:solidFill>
              </a:rPr>
              <a:t>classi</a:t>
            </a:r>
            <a:r>
              <a:rPr sz="2000" dirty="0">
                <a:solidFill>
                  <a:schemeClr val="bg1">
                    <a:lumMod val="95000"/>
                    <a:lumOff val="5000"/>
                  </a:schemeClr>
                </a:solidFill>
              </a:rPr>
              <a:t> </a:t>
            </a:r>
            <a:r>
              <a:rPr sz="2000" dirty="0" err="1">
                <a:solidFill>
                  <a:schemeClr val="bg1">
                    <a:lumMod val="95000"/>
                    <a:lumOff val="5000"/>
                  </a:schemeClr>
                </a:solidFill>
              </a:rPr>
              <a:t>si</a:t>
            </a:r>
            <a:r>
              <a:rPr sz="2000" dirty="0">
                <a:solidFill>
                  <a:schemeClr val="bg1">
                    <a:lumMod val="95000"/>
                    <a:lumOff val="5000"/>
                  </a:schemeClr>
                </a:solidFill>
              </a:rPr>
              <a:t> </a:t>
            </a:r>
            <a:r>
              <a:rPr sz="2000" dirty="0" err="1">
                <a:solidFill>
                  <a:schemeClr val="bg1">
                    <a:lumMod val="95000"/>
                    <a:lumOff val="5000"/>
                  </a:schemeClr>
                </a:solidFill>
              </a:rPr>
              <a:t>può</a:t>
            </a:r>
            <a:r>
              <a:rPr sz="2000" dirty="0">
                <a:solidFill>
                  <a:schemeClr val="bg1">
                    <a:lumMod val="95000"/>
                    <a:lumOff val="5000"/>
                  </a:schemeClr>
                </a:solidFill>
              </a:rPr>
              <a:t> </a:t>
            </a:r>
            <a:r>
              <a:rPr sz="2000" dirty="0" err="1">
                <a:solidFill>
                  <a:schemeClr val="bg1">
                    <a:lumMod val="95000"/>
                    <a:lumOff val="5000"/>
                  </a:schemeClr>
                </a:solidFill>
              </a:rPr>
              <a:t>svolgere</a:t>
            </a:r>
            <a:r>
              <a:rPr sz="2000" dirty="0">
                <a:solidFill>
                  <a:schemeClr val="bg1">
                    <a:lumMod val="95000"/>
                    <a:lumOff val="5000"/>
                  </a:schemeClr>
                </a:solidFill>
              </a:rPr>
              <a:t> </a:t>
            </a:r>
            <a:r>
              <a:rPr sz="2000" dirty="0" err="1">
                <a:solidFill>
                  <a:schemeClr val="bg1">
                    <a:lumMod val="95000"/>
                    <a:lumOff val="5000"/>
                  </a:schemeClr>
                </a:solidFill>
              </a:rPr>
              <a:t>seguendo</a:t>
            </a:r>
            <a:r>
              <a:rPr sz="2000" dirty="0">
                <a:solidFill>
                  <a:schemeClr val="bg1">
                    <a:lumMod val="95000"/>
                    <a:lumOff val="5000"/>
                  </a:schemeClr>
                </a:solidFill>
              </a:rPr>
              <a:t> </a:t>
            </a:r>
            <a:r>
              <a:rPr sz="2000" dirty="0" err="1">
                <a:solidFill>
                  <a:schemeClr val="bg1">
                    <a:lumMod val="95000"/>
                    <a:lumOff val="5000"/>
                  </a:schemeClr>
                </a:solidFill>
              </a:rPr>
              <a:t>l’orario</a:t>
            </a:r>
            <a:r>
              <a:rPr sz="2000" dirty="0">
                <a:solidFill>
                  <a:schemeClr val="bg1">
                    <a:lumMod val="95000"/>
                    <a:lumOff val="5000"/>
                  </a:schemeClr>
                </a:solidFill>
              </a:rPr>
              <a:t> </a:t>
            </a:r>
            <a:r>
              <a:rPr sz="2000" dirty="0" err="1">
                <a:solidFill>
                  <a:schemeClr val="bg1">
                    <a:lumMod val="95000"/>
                    <a:lumOff val="5000"/>
                  </a:schemeClr>
                </a:solidFill>
              </a:rPr>
              <a:t>scolastico</a:t>
            </a:r>
            <a:r>
              <a:rPr sz="2000" dirty="0">
                <a:solidFill>
                  <a:schemeClr val="bg1">
                    <a:lumMod val="95000"/>
                    <a:lumOff val="5000"/>
                  </a:schemeClr>
                </a:solidFill>
              </a:rPr>
              <a:t> in </a:t>
            </a:r>
            <a:r>
              <a:rPr sz="2000" dirty="0" err="1">
                <a:solidFill>
                  <a:schemeClr val="bg1">
                    <a:lumMod val="95000"/>
                    <a:lumOff val="5000"/>
                  </a:schemeClr>
                </a:solidFill>
              </a:rPr>
              <a:t>vigore</a:t>
            </a:r>
            <a:r>
              <a:rPr sz="2000" dirty="0">
                <a:solidFill>
                  <a:schemeClr val="bg1">
                    <a:lumMod val="95000"/>
                    <a:lumOff val="5000"/>
                  </a:schemeClr>
                </a:solidFill>
              </a:rPr>
              <a:t> e </a:t>
            </a:r>
            <a:r>
              <a:rPr sz="2000" dirty="0" err="1">
                <a:solidFill>
                  <a:schemeClr val="bg1">
                    <a:lumMod val="95000"/>
                    <a:lumOff val="5000"/>
                  </a:schemeClr>
                </a:solidFill>
              </a:rPr>
              <a:t>inserendo</a:t>
            </a:r>
            <a:r>
              <a:rPr sz="2000" dirty="0">
                <a:solidFill>
                  <a:schemeClr val="bg1">
                    <a:lumMod val="95000"/>
                    <a:lumOff val="5000"/>
                  </a:schemeClr>
                </a:solidFill>
              </a:rPr>
              <a:t> la </a:t>
            </a:r>
            <a:r>
              <a:rPr sz="2000" dirty="0" err="1">
                <a:solidFill>
                  <a:schemeClr val="bg1">
                    <a:lumMod val="95000"/>
                    <a:lumOff val="5000"/>
                  </a:schemeClr>
                </a:solidFill>
              </a:rPr>
              <a:t>richiesta</a:t>
            </a:r>
            <a:r>
              <a:rPr sz="2000" dirty="0">
                <a:solidFill>
                  <a:schemeClr val="bg1">
                    <a:lumMod val="95000"/>
                    <a:lumOff val="5000"/>
                  </a:schemeClr>
                </a:solidFill>
              </a:rPr>
              <a:t> di </a:t>
            </a:r>
            <a:r>
              <a:rPr sz="2000" dirty="0" err="1">
                <a:solidFill>
                  <a:schemeClr val="bg1">
                    <a:lumMod val="95000"/>
                    <a:lumOff val="5000"/>
                  </a:schemeClr>
                </a:solidFill>
              </a:rPr>
              <a:t>collegamento</a:t>
            </a:r>
            <a:r>
              <a:rPr sz="2000" dirty="0">
                <a:solidFill>
                  <a:schemeClr val="bg1">
                    <a:lumMod val="95000"/>
                    <a:lumOff val="5000"/>
                  </a:schemeClr>
                </a:solidFill>
              </a:rPr>
              <a:t> on line </a:t>
            </a:r>
            <a:r>
              <a:rPr sz="2000" dirty="0" err="1">
                <a:solidFill>
                  <a:schemeClr val="bg1">
                    <a:lumMod val="95000"/>
                    <a:lumOff val="5000"/>
                  </a:schemeClr>
                </a:solidFill>
              </a:rPr>
              <a:t>entro</a:t>
            </a:r>
            <a:r>
              <a:rPr sz="2000" dirty="0">
                <a:solidFill>
                  <a:schemeClr val="bg1">
                    <a:lumMod val="95000"/>
                    <a:lumOff val="5000"/>
                  </a:schemeClr>
                </a:solidFill>
              </a:rPr>
              <a:t> le ore 18 del </a:t>
            </a:r>
            <a:r>
              <a:rPr sz="2000" dirty="0" err="1">
                <a:solidFill>
                  <a:schemeClr val="bg1">
                    <a:lumMod val="95000"/>
                    <a:lumOff val="5000"/>
                  </a:schemeClr>
                </a:solidFill>
              </a:rPr>
              <a:t>giorno</a:t>
            </a:r>
            <a:r>
              <a:rPr sz="2000" dirty="0">
                <a:solidFill>
                  <a:schemeClr val="bg1">
                    <a:lumMod val="95000"/>
                    <a:lumOff val="5000"/>
                  </a:schemeClr>
                </a:solidFill>
              </a:rPr>
              <a:t> </a:t>
            </a:r>
            <a:r>
              <a:rPr sz="2000" dirty="0" err="1">
                <a:solidFill>
                  <a:schemeClr val="bg1">
                    <a:lumMod val="95000"/>
                    <a:lumOff val="5000"/>
                  </a:schemeClr>
                </a:solidFill>
              </a:rPr>
              <a:t>precedente</a:t>
            </a:r>
            <a:r>
              <a:rPr sz="2000" dirty="0">
                <a:solidFill>
                  <a:schemeClr val="bg1">
                    <a:lumMod val="95000"/>
                    <a:lumOff val="5000"/>
                  </a:schemeClr>
                </a:solidFill>
              </a:rPr>
              <a:t>. </a:t>
            </a:r>
            <a:endParaRPr lang="it-IT" sz="2000" dirty="0">
              <a:solidFill>
                <a:schemeClr val="bg1">
                  <a:lumMod val="95000"/>
                  <a:lumOff val="5000"/>
                </a:schemeClr>
              </a:solidFill>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endParaRPr lang="it-IT" sz="2000" dirty="0">
              <a:solidFill>
                <a:schemeClr val="bg1">
                  <a:lumMod val="95000"/>
                  <a:lumOff val="5000"/>
                </a:schemeClr>
              </a:solidFill>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a:uFill>
                  <a:solidFill>
                    <a:srgbClr val="000000"/>
                  </a:solidFill>
                </a:uFill>
                <a:latin typeface="Times New Roman"/>
                <a:ea typeface="Times New Roman"/>
                <a:cs typeface="Times New Roman"/>
                <a:sym typeface="Times New Roman"/>
              </a:defRPr>
            </a:pPr>
            <a:r>
              <a:rPr lang="it-IT" sz="2000" dirty="0">
                <a:solidFill>
                  <a:schemeClr val="bg1">
                    <a:lumMod val="95000"/>
                    <a:lumOff val="5000"/>
                  </a:schemeClr>
                </a:solidFill>
              </a:rPr>
              <a:t>Ogni attività svolta deve essere descritta nel registro elettronico, nella sezione oraria del giorno specifico, con gli argomenti trattati (Link video tutorial) al fine di avere uno storico delle azioni svolte in presenza on line</a:t>
            </a:r>
            <a:endParaRPr sz="2000" dirty="0">
              <a:solidFill>
                <a:schemeClr val="bg1">
                  <a:lumMod val="95000"/>
                  <a:lumOff val="5000"/>
                </a:schemeClr>
              </a:solidFill>
              <a:latin typeface="Helvetica Neue"/>
              <a:ea typeface="Helvetica Neue"/>
              <a:cs typeface="Helvetica Neue"/>
              <a:sym typeface="Helvetica Neue"/>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1600" i="1">
                <a:uFill>
                  <a:solidFill>
                    <a:srgbClr val="000000"/>
                  </a:solidFill>
                </a:uFill>
                <a:latin typeface="Times New Roman"/>
                <a:ea typeface="Times New Roman"/>
                <a:cs typeface="Times New Roman"/>
                <a:sym typeface="Times New Roman"/>
              </a:defRPr>
            </a:pPr>
            <a:endParaRPr sz="2400" i="1" dirty="0">
              <a:solidFill>
                <a:schemeClr val="bg1">
                  <a:lumMod val="95000"/>
                  <a:lumOff val="5000"/>
                </a:schemeClr>
              </a:solidFill>
            </a:endParaRPr>
          </a:p>
          <a:p>
            <a:pPr algn="just">
              <a:tabLst>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b="1">
                <a:uFill>
                  <a:solidFill>
                    <a:srgbClr val="000000"/>
                  </a:solidFill>
                </a:uFill>
                <a:latin typeface="Times New Roman"/>
                <a:ea typeface="Times New Roman"/>
                <a:cs typeface="Times New Roman"/>
                <a:sym typeface="Times New Roman"/>
              </a:defRPr>
            </a:pPr>
            <a:r>
              <a:rPr sz="2400" dirty="0" err="1">
                <a:solidFill>
                  <a:schemeClr val="bg1">
                    <a:lumMod val="95000"/>
                    <a:lumOff val="5000"/>
                  </a:schemeClr>
                </a:solidFill>
              </a:rPr>
              <a:t>Indicazioni</a:t>
            </a:r>
            <a:r>
              <a:rPr sz="2400" dirty="0">
                <a:solidFill>
                  <a:schemeClr val="bg1">
                    <a:lumMod val="95000"/>
                    <a:lumOff val="5000"/>
                  </a:schemeClr>
                </a:solidFill>
              </a:rPr>
              <a:t> per  </a:t>
            </a:r>
            <a:r>
              <a:rPr sz="2400" dirty="0" err="1">
                <a:solidFill>
                  <a:schemeClr val="bg1">
                    <a:lumMod val="95000"/>
                    <a:lumOff val="5000"/>
                  </a:schemeClr>
                </a:solidFill>
              </a:rPr>
              <a:t>Studenti</a:t>
            </a:r>
            <a:r>
              <a:rPr sz="2400" dirty="0">
                <a:solidFill>
                  <a:schemeClr val="bg1">
                    <a:lumMod val="95000"/>
                    <a:lumOff val="5000"/>
                  </a:schemeClr>
                </a:solidFill>
              </a:rPr>
              <a:t>: </a:t>
            </a:r>
            <a:r>
              <a:rPr sz="2400" b="0" dirty="0" err="1">
                <a:solidFill>
                  <a:schemeClr val="bg1">
                    <a:lumMod val="95000"/>
                    <a:lumOff val="5000"/>
                  </a:schemeClr>
                </a:solidFill>
              </a:rPr>
              <a:t>Rispettare</a:t>
            </a:r>
            <a:r>
              <a:rPr sz="2400" b="0" dirty="0">
                <a:solidFill>
                  <a:schemeClr val="bg1">
                    <a:lumMod val="95000"/>
                    <a:lumOff val="5000"/>
                  </a:schemeClr>
                </a:solidFill>
              </a:rPr>
              <a:t> </a:t>
            </a:r>
            <a:r>
              <a:rPr sz="2400" b="0" dirty="0" err="1">
                <a:solidFill>
                  <a:schemeClr val="bg1">
                    <a:lumMod val="95000"/>
                    <a:lumOff val="5000"/>
                  </a:schemeClr>
                </a:solidFill>
              </a:rPr>
              <a:t>i</a:t>
            </a:r>
            <a:r>
              <a:rPr sz="2400" b="0" dirty="0">
                <a:solidFill>
                  <a:schemeClr val="bg1">
                    <a:lumMod val="95000"/>
                    <a:lumOff val="5000"/>
                  </a:schemeClr>
                </a:solidFill>
              </a:rPr>
              <a:t> tempi </a:t>
            </a:r>
            <a:r>
              <a:rPr sz="2400" b="0" dirty="0" err="1">
                <a:solidFill>
                  <a:schemeClr val="bg1">
                    <a:lumMod val="95000"/>
                    <a:lumOff val="5000"/>
                  </a:schemeClr>
                </a:solidFill>
              </a:rPr>
              <a:t>individuati</a:t>
            </a:r>
            <a:r>
              <a:rPr sz="2400" b="0" dirty="0">
                <a:solidFill>
                  <a:schemeClr val="bg1">
                    <a:lumMod val="95000"/>
                    <a:lumOff val="5000"/>
                  </a:schemeClr>
                </a:solidFill>
              </a:rPr>
              <a:t> dal </a:t>
            </a:r>
            <a:r>
              <a:rPr sz="2400" b="0" dirty="0" err="1">
                <a:solidFill>
                  <a:schemeClr val="bg1">
                    <a:lumMod val="95000"/>
                    <a:lumOff val="5000"/>
                  </a:schemeClr>
                </a:solidFill>
              </a:rPr>
              <a:t>docente</a:t>
            </a:r>
            <a:r>
              <a:rPr sz="2400" b="0" dirty="0">
                <a:solidFill>
                  <a:schemeClr val="bg1">
                    <a:lumMod val="95000"/>
                    <a:lumOff val="5000"/>
                  </a:schemeClr>
                </a:solidFill>
              </a:rPr>
              <a:t> </a:t>
            </a:r>
          </a:p>
        </p:txBody>
      </p:sp>
      <p:sp>
        <p:nvSpPr>
          <p:cNvPr id="178" name="Rettangolo 1"/>
          <p:cNvSpPr txBox="1"/>
          <p:nvPr/>
        </p:nvSpPr>
        <p:spPr>
          <a:xfrm>
            <a:off x="661182" y="189161"/>
            <a:ext cx="10410091" cy="8309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ctr">
              <a:spcBef>
                <a:spcPts val="3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b="1">
                <a:uFill>
                  <a:solidFill>
                    <a:srgbClr val="000000"/>
                  </a:solidFill>
                </a:uFill>
                <a:latin typeface="Times New Roman"/>
                <a:ea typeface="Times New Roman"/>
                <a:cs typeface="Times New Roman"/>
                <a:sym typeface="Times New Roman"/>
              </a:defRPr>
            </a:lvl1pPr>
          </a:lstStyle>
          <a:p>
            <a:r>
              <a:rPr sz="4800" dirty="0" err="1">
                <a:solidFill>
                  <a:schemeClr val="accent1">
                    <a:lumMod val="75000"/>
                  </a:schemeClr>
                </a:solidFill>
                <a:latin typeface="Arial Rounded MT Bold" panose="020F0704030504030204" pitchFamily="34" charset="0"/>
              </a:rPr>
              <a:t>Attività</a:t>
            </a:r>
            <a:r>
              <a:rPr sz="4800" dirty="0">
                <a:solidFill>
                  <a:schemeClr val="accent1">
                    <a:lumMod val="75000"/>
                  </a:schemeClr>
                </a:solidFill>
                <a:latin typeface="Arial Rounded MT Bold" panose="020F0704030504030204" pitchFamily="34" charset="0"/>
              </a:rPr>
              <a:t> a </a:t>
            </a:r>
            <a:r>
              <a:rPr sz="4800" dirty="0" err="1">
                <a:solidFill>
                  <a:schemeClr val="accent1">
                    <a:lumMod val="75000"/>
                  </a:schemeClr>
                </a:solidFill>
                <a:latin typeface="Arial Rounded MT Bold" panose="020F0704030504030204" pitchFamily="34" charset="0"/>
              </a:rPr>
              <a:t>distanza</a:t>
            </a:r>
            <a:r>
              <a:rPr sz="4800" dirty="0">
                <a:solidFill>
                  <a:schemeClr val="accent1">
                    <a:lumMod val="75000"/>
                  </a:schemeClr>
                </a:solidFill>
                <a:latin typeface="Arial Rounded MT Bold" panose="020F0704030504030204" pitchFamily="34" charset="0"/>
              </a:rPr>
              <a:t> in </a:t>
            </a:r>
            <a:r>
              <a:rPr sz="4800" dirty="0" err="1">
                <a:solidFill>
                  <a:schemeClr val="accent1">
                    <a:lumMod val="75000"/>
                  </a:schemeClr>
                </a:solidFill>
                <a:latin typeface="Arial Rounded MT Bold" panose="020F0704030504030204" pitchFamily="34" charset="0"/>
              </a:rPr>
              <a:t>remoto</a:t>
            </a:r>
            <a:endParaRPr sz="4800" dirty="0">
              <a:solidFill>
                <a:schemeClr val="accent1">
                  <a:lumMod val="75000"/>
                </a:schemeClr>
              </a:solidFill>
              <a:latin typeface="Arial Rounded MT Bold" panose="020F0704030504030204" pitchFamily="34" charset="0"/>
            </a:endParaRPr>
          </a:p>
        </p:txBody>
      </p:sp>
    </p:spTree>
  </p:cSld>
  <p:clrMapOvr>
    <a:masterClrMapping/>
  </p:clrMapOvr>
</p:sld>
</file>

<file path=ppt/theme/theme1.xml><?xml version="1.0" encoding="utf-8"?>
<a:theme xmlns:a="http://schemas.openxmlformats.org/drawingml/2006/main" name="Sezione">
  <a:themeElements>
    <a:clrScheme name="Sezion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zion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zion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ema di Office">
      <a:majorFont>
        <a:latin typeface="Helvetica"/>
        <a:ea typeface="Helvetica"/>
        <a:cs typeface="Helvetica"/>
      </a:majorFont>
      <a:minorFont>
        <a:latin typeface="Calibri"/>
        <a:ea typeface="Calibri"/>
        <a:cs typeface="Calibri"/>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Slice</Template>
  <TotalTime>21</TotalTime>
  <Words>737</Words>
  <Application>Microsoft Office PowerPoint</Application>
  <PresentationFormat>Widescreen</PresentationFormat>
  <Paragraphs>86</Paragraphs>
  <Slides>11</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11</vt:i4>
      </vt:variant>
    </vt:vector>
  </HeadingPairs>
  <TitlesOfParts>
    <vt:vector size="21" baseType="lpstr">
      <vt:lpstr>Arial</vt:lpstr>
      <vt:lpstr>Arial Rounded MT Bold</vt:lpstr>
      <vt:lpstr>Calibri</vt:lpstr>
      <vt:lpstr>Century Gothic</vt:lpstr>
      <vt:lpstr>Helvetica Neue</vt:lpstr>
      <vt:lpstr>Montserrat</vt:lpstr>
      <vt:lpstr>Symbol</vt:lpstr>
      <vt:lpstr>Times New Roman</vt:lpstr>
      <vt:lpstr>Wingdings 3</vt:lpstr>
      <vt:lpstr>Sezione</vt:lpstr>
      <vt:lpstr>Presentazione standard di PowerPoint</vt:lpstr>
      <vt:lpstr>Presentazione standard di PowerPoint</vt:lpstr>
      <vt:lpstr>Presentazione standard di PowerPoint</vt:lpstr>
      <vt:lpstr>Le Attività didattiche a distanza  possono essere</vt:lpstr>
      <vt:lpstr>Attività a distanza in remoto </vt:lpstr>
      <vt:lpstr>Materiale </vt:lpstr>
      <vt:lpstr>Presentazione standard di PowerPoint</vt:lpstr>
      <vt:lpstr>Presentazione standard di PowerPoint</vt:lpstr>
      <vt:lpstr>Presentazione standard di PowerPoint</vt:lpstr>
      <vt:lpstr>Attività a distanza in presenza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21</cp:revision>
  <dcterms:modified xsi:type="dcterms:W3CDTF">2020-03-23T07:29:31Z</dcterms:modified>
</cp:coreProperties>
</file>